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46"/>
  </p:notesMasterIdLst>
  <p:sldIdLst>
    <p:sldId id="581" r:id="rId2"/>
    <p:sldId id="740" r:id="rId3"/>
    <p:sldId id="710" r:id="rId4"/>
    <p:sldId id="732" r:id="rId5"/>
    <p:sldId id="583" r:id="rId6"/>
    <p:sldId id="318" r:id="rId7"/>
    <p:sldId id="319" r:id="rId8"/>
    <p:sldId id="582" r:id="rId9"/>
    <p:sldId id="309" r:id="rId10"/>
    <p:sldId id="310" r:id="rId11"/>
    <p:sldId id="313" r:id="rId12"/>
    <p:sldId id="590" r:id="rId13"/>
    <p:sldId id="509" r:id="rId14"/>
    <p:sldId id="510" r:id="rId15"/>
    <p:sldId id="514" r:id="rId16"/>
    <p:sldId id="511" r:id="rId17"/>
    <p:sldId id="731" r:id="rId18"/>
    <p:sldId id="704" r:id="rId19"/>
    <p:sldId id="735" r:id="rId20"/>
    <p:sldId id="725" r:id="rId21"/>
    <p:sldId id="736" r:id="rId22"/>
    <p:sldId id="730" r:id="rId23"/>
    <p:sldId id="738" r:id="rId24"/>
    <p:sldId id="739" r:id="rId25"/>
    <p:sldId id="737" r:id="rId26"/>
    <p:sldId id="257" r:id="rId27"/>
    <p:sldId id="714" r:id="rId28"/>
    <p:sldId id="715" r:id="rId29"/>
    <p:sldId id="716" r:id="rId30"/>
    <p:sldId id="717" r:id="rId31"/>
    <p:sldId id="718" r:id="rId32"/>
    <p:sldId id="277" r:id="rId33"/>
    <p:sldId id="278" r:id="rId34"/>
    <p:sldId id="279" r:id="rId35"/>
    <p:sldId id="719" r:id="rId36"/>
    <p:sldId id="720" r:id="rId37"/>
    <p:sldId id="721" r:id="rId38"/>
    <p:sldId id="281" r:id="rId39"/>
    <p:sldId id="722" r:id="rId40"/>
    <p:sldId id="723" r:id="rId41"/>
    <p:sldId id="729" r:id="rId42"/>
    <p:sldId id="584" r:id="rId43"/>
    <p:sldId id="728" r:id="rId44"/>
    <p:sldId id="726" r:id="rId45"/>
  </p:sldIdLst>
  <p:sldSz cx="9145588"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576" userDrawn="1">
          <p15:clr>
            <a:srgbClr val="A4A3A4"/>
          </p15:clr>
        </p15:guide>
        <p15:guide id="5" pos="7296" userDrawn="1">
          <p15:clr>
            <a:srgbClr val="A4A3A4"/>
          </p15:clr>
        </p15:guide>
        <p15:guide id="6" pos="7104" userDrawn="1">
          <p15:clr>
            <a:srgbClr val="A4A3A4"/>
          </p15:clr>
        </p15:guide>
        <p15:guide id="7" orient="horz" pos="3888" userDrawn="1">
          <p15:clr>
            <a:srgbClr val="A4A3A4"/>
          </p15:clr>
        </p15:guide>
        <p15:guide id="8" orient="horz" pos="1049" userDrawn="1">
          <p15:clr>
            <a:srgbClr val="A4A3A4"/>
          </p15:clr>
        </p15:guide>
        <p15:guide id="9" orient="horz" pos="686" userDrawn="1">
          <p15:clr>
            <a:srgbClr val="A4A3A4"/>
          </p15:clr>
        </p15:guide>
        <p15:guide id="10" orient="horz" pos="3158" userDrawn="1">
          <p15:clr>
            <a:srgbClr val="A4A3A4"/>
          </p15:clr>
        </p15:guide>
        <p15:guide id="11" pos="2881">
          <p15:clr>
            <a:srgbClr val="A4A3A4"/>
          </p15:clr>
        </p15:guide>
        <p15:guide id="12" pos="288">
          <p15:clr>
            <a:srgbClr val="A4A3A4"/>
          </p15:clr>
        </p15:guide>
        <p15:guide id="13" pos="432">
          <p15:clr>
            <a:srgbClr val="A4A3A4"/>
          </p15:clr>
        </p15:guide>
        <p15:guide id="14" pos="5473">
          <p15:clr>
            <a:srgbClr val="A4A3A4"/>
          </p15:clr>
        </p15:guide>
        <p15:guide id="15" pos="53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00FF"/>
    <a:srgbClr val="0099CC"/>
    <a:srgbClr val="7F8C8D"/>
    <a:srgbClr val="ECF0F1"/>
    <a:srgbClr val="E74C3C"/>
    <a:srgbClr val="94B155"/>
    <a:srgbClr val="3D9FAC"/>
    <a:srgbClr val="FEB834"/>
    <a:srgbClr val="5B44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6301" autoAdjust="0"/>
  </p:normalViewPr>
  <p:slideViewPr>
    <p:cSldViewPr snapToGrid="0" showGuides="1">
      <p:cViewPr varScale="1">
        <p:scale>
          <a:sx n="113" d="100"/>
          <a:sy n="113" d="100"/>
        </p:scale>
        <p:origin x="1602" y="90"/>
      </p:cViewPr>
      <p:guideLst>
        <p:guide orient="horz" pos="2160"/>
        <p:guide pos="3840"/>
        <p:guide pos="384"/>
        <p:guide pos="576"/>
        <p:guide pos="7296"/>
        <p:guide pos="7104"/>
        <p:guide orient="horz" pos="3888"/>
        <p:guide orient="horz" pos="1049"/>
        <p:guide orient="horz" pos="686"/>
        <p:guide orient="horz" pos="3158"/>
        <p:guide pos="2881"/>
        <p:guide pos="288"/>
        <p:guide pos="432"/>
        <p:guide pos="5473"/>
        <p:guide pos="53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CC360C-F423-4191-B903-C96919C651F4}" type="datetimeFigureOut">
              <a:rPr lang="zh-CN" altLang="en-US" smtClean="0"/>
              <a:pPr/>
              <a:t>2023/10/24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B7194D-9457-4CB1-9230-4797428E1A57}" type="slidenum">
              <a:rPr lang="zh-CN" altLang="en-US" smtClean="0"/>
              <a:pPr/>
              <a:t>‹#›</a:t>
            </a:fld>
            <a:endParaRPr lang="zh-CN" altLang="en-US"/>
          </a:p>
        </p:txBody>
      </p:sp>
    </p:spTree>
    <p:extLst>
      <p:ext uri="{BB962C8B-B14F-4D97-AF65-F5344CB8AC3E}">
        <p14:creationId xmlns:p14="http://schemas.microsoft.com/office/powerpoint/2010/main" val="110393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B7194D-9457-4CB1-9230-4797428E1A57}" type="slidenum">
              <a:rPr lang="zh-CN" altLang="en-US" smtClean="0"/>
              <a:pPr/>
              <a:t>15</a:t>
            </a:fld>
            <a:endParaRPr lang="zh-CN" altLang="en-US"/>
          </a:p>
        </p:txBody>
      </p:sp>
    </p:spTree>
    <p:extLst>
      <p:ext uri="{BB962C8B-B14F-4D97-AF65-F5344CB8AC3E}">
        <p14:creationId xmlns:p14="http://schemas.microsoft.com/office/powerpoint/2010/main" val="419151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DA1BB-78D1-4DB6-8BAC-9028383018BE}"/>
              </a:ext>
            </a:extLst>
          </p:cNvPr>
          <p:cNvSpPr>
            <a:spLocks noGrp="1"/>
          </p:cNvSpPr>
          <p:nvPr>
            <p:ph type="ctrTitle"/>
          </p:nvPr>
        </p:nvSpPr>
        <p:spPr>
          <a:xfrm>
            <a:off x="1143199" y="1122363"/>
            <a:ext cx="6859191" cy="2387600"/>
          </a:xfrm>
        </p:spPr>
        <p:txBody>
          <a:bodyPr anchor="b"/>
          <a:lstStyle>
            <a:lvl1pPr algn="ctr">
              <a:defRPr sz="4501"/>
            </a:lvl1pPr>
          </a:lstStyle>
          <a:p>
            <a:r>
              <a:rPr lang="zh-CN" altLang="en-US"/>
              <a:t>单击此处编辑母版标题样式</a:t>
            </a:r>
          </a:p>
        </p:txBody>
      </p:sp>
      <p:sp>
        <p:nvSpPr>
          <p:cNvPr id="3" name="副标题 2">
            <a:extLst>
              <a:ext uri="{FF2B5EF4-FFF2-40B4-BE49-F238E27FC236}">
                <a16:creationId xmlns:a16="http://schemas.microsoft.com/office/drawing/2014/main" id="{A8FCA769-D6BA-4EA6-A40E-6C681D290233}"/>
              </a:ext>
            </a:extLst>
          </p:cNvPr>
          <p:cNvSpPr>
            <a:spLocks noGrp="1"/>
          </p:cNvSpPr>
          <p:nvPr>
            <p:ph type="subTitle" idx="1"/>
          </p:nvPr>
        </p:nvSpPr>
        <p:spPr>
          <a:xfrm>
            <a:off x="1143199" y="3602038"/>
            <a:ext cx="6859191" cy="1655762"/>
          </a:xfrm>
        </p:spPr>
        <p:txBody>
          <a:bodyPr/>
          <a:lstStyle>
            <a:lvl1pPr marL="0" indent="0" algn="ctr">
              <a:buNone/>
              <a:defRPr sz="1800"/>
            </a:lvl1pPr>
            <a:lvl2pPr marL="342946" indent="0" algn="ctr">
              <a:buNone/>
              <a:defRPr sz="1500"/>
            </a:lvl2pPr>
            <a:lvl3pPr marL="685891" indent="0" algn="ctr">
              <a:buNone/>
              <a:defRPr sz="1350"/>
            </a:lvl3pPr>
            <a:lvl4pPr marL="1028837" indent="0" algn="ctr">
              <a:buNone/>
              <a:defRPr sz="1200"/>
            </a:lvl4pPr>
            <a:lvl5pPr marL="1371783" indent="0" algn="ctr">
              <a:buNone/>
              <a:defRPr sz="1200"/>
            </a:lvl5pPr>
            <a:lvl6pPr marL="1714729" indent="0" algn="ctr">
              <a:buNone/>
              <a:defRPr sz="1200"/>
            </a:lvl6pPr>
            <a:lvl7pPr marL="2057674" indent="0" algn="ctr">
              <a:buNone/>
              <a:defRPr sz="1200"/>
            </a:lvl7pPr>
            <a:lvl8pPr marL="2400620" indent="0" algn="ctr">
              <a:buNone/>
              <a:defRPr sz="1200"/>
            </a:lvl8pPr>
            <a:lvl9pPr marL="2743566" indent="0" algn="ctr">
              <a:buNone/>
              <a:defRPr sz="1200"/>
            </a:lvl9pPr>
          </a:lstStyle>
          <a:p>
            <a:r>
              <a:rPr lang="zh-CN" altLang="en-US"/>
              <a:t>单击以编辑母版副标题样式</a:t>
            </a:r>
          </a:p>
        </p:txBody>
      </p:sp>
      <p:sp>
        <p:nvSpPr>
          <p:cNvPr id="4" name="日期占位符 3">
            <a:extLst>
              <a:ext uri="{FF2B5EF4-FFF2-40B4-BE49-F238E27FC236}">
                <a16:creationId xmlns:a16="http://schemas.microsoft.com/office/drawing/2014/main" id="{941BB4A1-5C78-409C-9753-79F3F395ABB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2023/10/24</a:t>
            </a:fld>
            <a:endParaRPr lang="zh-CN" altLang="en-US"/>
          </a:p>
        </p:txBody>
      </p:sp>
      <p:sp>
        <p:nvSpPr>
          <p:cNvPr id="5" name="页脚占位符 4">
            <a:extLst>
              <a:ext uri="{FF2B5EF4-FFF2-40B4-BE49-F238E27FC236}">
                <a16:creationId xmlns:a16="http://schemas.microsoft.com/office/drawing/2014/main" id="{45979040-6224-40BC-A812-0D0F1D45B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3186B1-32DF-45FD-8160-9CCFF931385B}"/>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2474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8AB92-C98C-4C82-A908-B3544CA7E6A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87EE63-3D15-4DBB-A1CE-06E9466FAC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B03AA0-7F3E-4B2C-9647-D04FB387B236}"/>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2023/10/24</a:t>
            </a:fld>
            <a:endParaRPr lang="zh-CN" altLang="en-US"/>
          </a:p>
        </p:txBody>
      </p:sp>
      <p:sp>
        <p:nvSpPr>
          <p:cNvPr id="5" name="页脚占位符 4">
            <a:extLst>
              <a:ext uri="{FF2B5EF4-FFF2-40B4-BE49-F238E27FC236}">
                <a16:creationId xmlns:a16="http://schemas.microsoft.com/office/drawing/2014/main" id="{1ECBFEF0-623A-4A42-A371-3BA73B03F1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A73C02-64C5-436C-B73D-6E8F1D4714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57872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4EDD55-06F6-451F-80F2-1C9A859AD93E}"/>
              </a:ext>
            </a:extLst>
          </p:cNvPr>
          <p:cNvSpPr>
            <a:spLocks noGrp="1"/>
          </p:cNvSpPr>
          <p:nvPr>
            <p:ph type="title" orient="vert"/>
          </p:nvPr>
        </p:nvSpPr>
        <p:spPr>
          <a:xfrm>
            <a:off x="6544812" y="365125"/>
            <a:ext cx="1972017"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073ED4-69E4-405C-9906-83910674FF01}"/>
              </a:ext>
            </a:extLst>
          </p:cNvPr>
          <p:cNvSpPr>
            <a:spLocks noGrp="1"/>
          </p:cNvSpPr>
          <p:nvPr>
            <p:ph type="body" orient="vert" idx="1"/>
          </p:nvPr>
        </p:nvSpPr>
        <p:spPr>
          <a:xfrm>
            <a:off x="628759" y="365125"/>
            <a:ext cx="5801732"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C94720-E96A-4354-8F04-220BD841B65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2023/10/24</a:t>
            </a:fld>
            <a:endParaRPr lang="zh-CN" altLang="en-US"/>
          </a:p>
        </p:txBody>
      </p:sp>
      <p:sp>
        <p:nvSpPr>
          <p:cNvPr id="5" name="页脚占位符 4">
            <a:extLst>
              <a:ext uri="{FF2B5EF4-FFF2-40B4-BE49-F238E27FC236}">
                <a16:creationId xmlns:a16="http://schemas.microsoft.com/office/drawing/2014/main" id="{FFC8A551-3A23-4531-BC2D-968A954EB1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1F4C15-5F3C-4548-89F6-AA2FE64A151E}"/>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319567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9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48" name="Picture Placeholder 11"/>
          <p:cNvSpPr>
            <a:spLocks noGrp="1"/>
          </p:cNvSpPr>
          <p:nvPr>
            <p:ph type="pic" sz="quarter" idx="10"/>
          </p:nvPr>
        </p:nvSpPr>
        <p:spPr>
          <a:xfrm>
            <a:off x="4721675" y="1600201"/>
            <a:ext cx="4424178" cy="3662363"/>
          </a:xfrm>
          <a:prstGeom prst="roundRect">
            <a:avLst>
              <a:gd name="adj" fmla="val 2031"/>
            </a:avLst>
          </a:prstGeom>
        </p:spPr>
        <p:txBody>
          <a:bodyPr/>
          <a:lstStyle>
            <a:lvl1pPr>
              <a:defRPr baseline="0"/>
            </a:lvl1pPr>
          </a:lstStyle>
          <a:p>
            <a:endParaRPr lang="en-US" dirty="0"/>
          </a:p>
        </p:txBody>
      </p:sp>
      <p:sp>
        <p:nvSpPr>
          <p:cNvPr id="49" name="Text Placeholder 13"/>
          <p:cNvSpPr>
            <a:spLocks noGrp="1"/>
          </p:cNvSpPr>
          <p:nvPr>
            <p:ph type="body" sz="quarter" idx="11"/>
          </p:nvPr>
        </p:nvSpPr>
        <p:spPr>
          <a:xfrm>
            <a:off x="685919" y="2112461"/>
            <a:ext cx="3011858" cy="585787"/>
          </a:xfrm>
          <a:prstGeom prst="rect">
            <a:avLst/>
          </a:prstGeom>
        </p:spPr>
        <p:txBody>
          <a:bodyPr>
            <a:noAutofit/>
          </a:bodyPr>
          <a:lstStyle>
            <a:lvl1pPr marL="0" indent="0">
              <a:buNone/>
              <a:defRPr sz="3200">
                <a:solidFill>
                  <a:schemeClr val="tx1">
                    <a:lumMod val="50000"/>
                    <a:lumOff val="50000"/>
                  </a:schemeClr>
                </a:solidFill>
                <a:latin typeface="GeosansLight" panose="02000603020000020003" pitchFamily="2" charset="0"/>
              </a:defRPr>
            </a:lvl1pPr>
            <a:lvl2pPr marL="457200" indent="0">
              <a:buNone/>
              <a:defRPr/>
            </a:lvl2pPr>
            <a:lvl3pPr marL="914400" indent="0">
              <a:buNone/>
              <a:defRPr/>
            </a:lvl3pPr>
            <a:lvl4pPr marL="1371600" indent="0">
              <a:buNone/>
              <a:defRPr/>
            </a:lvl4pPr>
          </a:lstStyle>
          <a:p>
            <a:pPr lvl="0"/>
            <a:endParaRPr lang="en-US" dirty="0"/>
          </a:p>
        </p:txBody>
      </p:sp>
      <p:sp>
        <p:nvSpPr>
          <p:cNvPr id="50" name="Content Placeholder 15"/>
          <p:cNvSpPr>
            <a:spLocks noGrp="1"/>
          </p:cNvSpPr>
          <p:nvPr>
            <p:ph sz="quarter" idx="12"/>
          </p:nvPr>
        </p:nvSpPr>
        <p:spPr>
          <a:xfrm>
            <a:off x="685919" y="3552826"/>
            <a:ext cx="3642755" cy="1198563"/>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Content Placeholder 17"/>
          <p:cNvSpPr>
            <a:spLocks noGrp="1"/>
          </p:cNvSpPr>
          <p:nvPr>
            <p:ph sz="quarter" idx="13"/>
          </p:nvPr>
        </p:nvSpPr>
        <p:spPr>
          <a:xfrm>
            <a:off x="688315" y="2735011"/>
            <a:ext cx="2557907" cy="3905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825433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9145588" cy="3429000"/>
          </a:xfrm>
          <a:prstGeom prst="rect">
            <a:avLst/>
          </a:prstGeom>
        </p:spPr>
        <p:txBody>
          <a:bodyPr/>
          <a:lstStyle>
            <a:lvl1pPr>
              <a:defRPr/>
            </a:lvl1pPr>
          </a:lstStyle>
          <a:p>
            <a:endParaRPr lang="en-US" dirty="0"/>
          </a:p>
        </p:txBody>
      </p:sp>
      <p:sp>
        <p:nvSpPr>
          <p:cNvPr id="22" name="Text Placeholder 21"/>
          <p:cNvSpPr>
            <a:spLocks noGrp="1"/>
          </p:cNvSpPr>
          <p:nvPr>
            <p:ph type="body" sz="quarter" idx="11"/>
          </p:nvPr>
        </p:nvSpPr>
        <p:spPr>
          <a:xfrm>
            <a:off x="2782974" y="3837116"/>
            <a:ext cx="3579640" cy="604837"/>
          </a:xfrm>
          <a:prstGeom prst="rect">
            <a:avLst/>
          </a:prstGeom>
        </p:spPr>
        <p:txBody>
          <a:bodyPr>
            <a:noAutofit/>
          </a:bodyPr>
          <a:lstStyle>
            <a:lvl1pPr marL="0" indent="0" algn="ctr">
              <a:buNone/>
              <a:defRPr sz="3200">
                <a:solidFill>
                  <a:schemeClr val="tx1">
                    <a:lumMod val="50000"/>
                    <a:lumOff val="50000"/>
                  </a:schemeClr>
                </a:solidFill>
                <a:latin typeface="GeosansLight" panose="02000603020000020003" pitchFamily="2" charset="0"/>
              </a:defRPr>
            </a:lvl1pPr>
          </a:lstStyle>
          <a:p>
            <a:pPr lvl="0"/>
            <a:endParaRPr lang="en-US" dirty="0"/>
          </a:p>
        </p:txBody>
      </p:sp>
      <p:sp>
        <p:nvSpPr>
          <p:cNvPr id="24" name="Text Placeholder 23"/>
          <p:cNvSpPr>
            <a:spLocks noGrp="1"/>
          </p:cNvSpPr>
          <p:nvPr>
            <p:ph type="body" sz="quarter" idx="12"/>
          </p:nvPr>
        </p:nvSpPr>
        <p:spPr>
          <a:xfrm>
            <a:off x="3209292" y="4441825"/>
            <a:ext cx="2704379" cy="476250"/>
          </a:xfrm>
          <a:prstGeom prst="rect">
            <a:avLst/>
          </a:prstGeom>
        </p:spPr>
        <p:txBody>
          <a:bodyPr>
            <a:normAutofit/>
          </a:bodyPr>
          <a:lstStyle>
            <a:lvl1pPr marL="0" indent="0" algn="ctr">
              <a:buNone/>
              <a:defRPr sz="1000"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6" name="Text Placeholder 25"/>
          <p:cNvSpPr>
            <a:spLocks noGrp="1"/>
          </p:cNvSpPr>
          <p:nvPr>
            <p:ph type="body" sz="quarter" idx="13"/>
          </p:nvPr>
        </p:nvSpPr>
        <p:spPr>
          <a:xfrm>
            <a:off x="2519205" y="5129214"/>
            <a:ext cx="4107179" cy="1030287"/>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624366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New Product">
    <p:spTree>
      <p:nvGrpSpPr>
        <p:cNvPr id="1" name=""/>
        <p:cNvGrpSpPr/>
        <p:nvPr/>
      </p:nvGrpSpPr>
      <p:grpSpPr>
        <a:xfrm>
          <a:off x="0" y="0"/>
          <a:ext cx="0" cy="0"/>
          <a:chOff x="0" y="0"/>
          <a:chExt cx="0" cy="0"/>
        </a:xfrm>
      </p:grpSpPr>
      <p:sp>
        <p:nvSpPr>
          <p:cNvPr id="6" name="Picture Placeholder 47"/>
          <p:cNvSpPr>
            <a:spLocks noGrp="1"/>
          </p:cNvSpPr>
          <p:nvPr>
            <p:ph type="pic" sz="quarter" idx="10"/>
          </p:nvPr>
        </p:nvSpPr>
        <p:spPr>
          <a:xfrm>
            <a:off x="685919" y="1603376"/>
            <a:ext cx="2465022" cy="2170113"/>
          </a:xfrm>
          <a:prstGeom prst="rect">
            <a:avLst/>
          </a:prstGeom>
          <a:solidFill>
            <a:schemeClr val="bg1">
              <a:lumMod val="85000"/>
            </a:schemeClr>
          </a:solidFill>
        </p:spPr>
        <p:txBody>
          <a:bodyPr/>
          <a:lstStyle/>
          <a:p>
            <a:endParaRPr lang="en-US"/>
          </a:p>
        </p:txBody>
      </p:sp>
      <p:sp>
        <p:nvSpPr>
          <p:cNvPr id="7" name="Picture Placeholder 47"/>
          <p:cNvSpPr>
            <a:spLocks noGrp="1"/>
          </p:cNvSpPr>
          <p:nvPr>
            <p:ph type="pic" sz="quarter" idx="11"/>
          </p:nvPr>
        </p:nvSpPr>
        <p:spPr>
          <a:xfrm>
            <a:off x="3340034" y="1603376"/>
            <a:ext cx="2465022" cy="2170113"/>
          </a:xfrm>
          <a:prstGeom prst="rect">
            <a:avLst/>
          </a:prstGeom>
          <a:solidFill>
            <a:schemeClr val="bg1">
              <a:lumMod val="85000"/>
            </a:schemeClr>
          </a:solidFill>
        </p:spPr>
        <p:txBody>
          <a:bodyPr/>
          <a:lstStyle/>
          <a:p>
            <a:endParaRPr lang="en-US"/>
          </a:p>
        </p:txBody>
      </p:sp>
      <p:sp>
        <p:nvSpPr>
          <p:cNvPr id="8" name="Picture Placeholder 47"/>
          <p:cNvSpPr>
            <a:spLocks noGrp="1"/>
          </p:cNvSpPr>
          <p:nvPr>
            <p:ph type="pic" sz="quarter" idx="12"/>
          </p:nvPr>
        </p:nvSpPr>
        <p:spPr>
          <a:xfrm>
            <a:off x="5994149" y="1609068"/>
            <a:ext cx="2465022" cy="2170113"/>
          </a:xfrm>
          <a:prstGeom prst="rect">
            <a:avLst/>
          </a:prstGeom>
          <a:solidFill>
            <a:schemeClr val="bg1">
              <a:lumMod val="85000"/>
            </a:schemeClr>
          </a:solidFill>
        </p:spPr>
        <p:txBody>
          <a:bodyPr/>
          <a:lstStyle/>
          <a:p>
            <a:endParaRPr lang="en-US"/>
          </a:p>
        </p:txBody>
      </p:sp>
      <p:sp>
        <p:nvSpPr>
          <p:cNvPr id="9" name="Rectangle 8"/>
          <p:cNvSpPr/>
          <p:nvPr userDrawn="1"/>
        </p:nvSpPr>
        <p:spPr>
          <a:xfrm>
            <a:off x="685919" y="3773598"/>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3340533" y="3773597"/>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995146" y="3773600"/>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51"/>
          <p:cNvSpPr>
            <a:spLocks noGrp="1"/>
          </p:cNvSpPr>
          <p:nvPr>
            <p:ph type="body" sz="quarter" idx="13"/>
          </p:nvPr>
        </p:nvSpPr>
        <p:spPr>
          <a:xfrm>
            <a:off x="1599088" y="3522296"/>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54"/>
          <p:cNvSpPr>
            <a:spLocks noGrp="1"/>
          </p:cNvSpPr>
          <p:nvPr>
            <p:ph type="body" sz="quarter" idx="14"/>
          </p:nvPr>
        </p:nvSpPr>
        <p:spPr>
          <a:xfrm>
            <a:off x="4261340" y="3532292"/>
            <a:ext cx="631046" cy="246888"/>
          </a:xfrm>
          <a:prstGeom prst="rect">
            <a:avLst/>
          </a:prstGeom>
          <a:solidFill>
            <a:schemeClr val="tx1">
              <a:lumMod val="65000"/>
              <a:lumOff val="35000"/>
            </a:schemeClr>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56"/>
          <p:cNvSpPr>
            <a:spLocks noGrp="1"/>
          </p:cNvSpPr>
          <p:nvPr>
            <p:ph type="body" sz="quarter" idx="15"/>
          </p:nvPr>
        </p:nvSpPr>
        <p:spPr>
          <a:xfrm>
            <a:off x="6911320" y="3519874"/>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58"/>
          <p:cNvSpPr>
            <a:spLocks noGrp="1"/>
          </p:cNvSpPr>
          <p:nvPr>
            <p:ph type="body" sz="quarter" idx="16"/>
          </p:nvPr>
        </p:nvSpPr>
        <p:spPr>
          <a:xfrm>
            <a:off x="954548"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58"/>
          <p:cNvSpPr>
            <a:spLocks noGrp="1"/>
          </p:cNvSpPr>
          <p:nvPr>
            <p:ph type="body" sz="quarter" idx="17"/>
          </p:nvPr>
        </p:nvSpPr>
        <p:spPr>
          <a:xfrm>
            <a:off x="954548"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58"/>
          <p:cNvSpPr>
            <a:spLocks noGrp="1"/>
          </p:cNvSpPr>
          <p:nvPr>
            <p:ph type="body" sz="quarter" idx="19"/>
          </p:nvPr>
        </p:nvSpPr>
        <p:spPr>
          <a:xfrm>
            <a:off x="360916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58"/>
          <p:cNvSpPr>
            <a:spLocks noGrp="1"/>
          </p:cNvSpPr>
          <p:nvPr>
            <p:ph type="body" sz="quarter" idx="20"/>
          </p:nvPr>
        </p:nvSpPr>
        <p:spPr>
          <a:xfrm>
            <a:off x="3608911"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58"/>
          <p:cNvSpPr>
            <a:spLocks noGrp="1"/>
          </p:cNvSpPr>
          <p:nvPr>
            <p:ph type="body" sz="quarter" idx="21"/>
          </p:nvPr>
        </p:nvSpPr>
        <p:spPr>
          <a:xfrm>
            <a:off x="626611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58"/>
          <p:cNvSpPr>
            <a:spLocks noGrp="1"/>
          </p:cNvSpPr>
          <p:nvPr>
            <p:ph type="body" sz="quarter" idx="22"/>
          </p:nvPr>
        </p:nvSpPr>
        <p:spPr>
          <a:xfrm>
            <a:off x="6265862"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4" name="Text Placeholder 58"/>
          <p:cNvSpPr>
            <a:spLocks noGrp="1"/>
          </p:cNvSpPr>
          <p:nvPr>
            <p:ph type="body" sz="quarter" idx="24" hasCustomPrompt="1"/>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Slogun Text</a:t>
            </a:r>
          </a:p>
        </p:txBody>
      </p:sp>
      <p:sp>
        <p:nvSpPr>
          <p:cNvPr id="45" name="Text Placeholder 28"/>
          <p:cNvSpPr>
            <a:spLocks noGrp="1"/>
          </p:cNvSpPr>
          <p:nvPr>
            <p:ph type="body" sz="quarter" idx="25" hasCustomPrompt="1"/>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Company Name</a:t>
            </a:r>
          </a:p>
        </p:txBody>
      </p:sp>
      <p:sp>
        <p:nvSpPr>
          <p:cNvPr id="46" name="Text Placeholder 28"/>
          <p:cNvSpPr>
            <a:spLocks noGrp="1"/>
          </p:cNvSpPr>
          <p:nvPr>
            <p:ph type="body" sz="quarter" idx="26" hasCustomPrompt="1"/>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Web Site Name</a:t>
            </a:r>
          </a:p>
        </p:txBody>
      </p:sp>
      <p:sp>
        <p:nvSpPr>
          <p:cNvPr id="47" name="Text Placeholder 28"/>
          <p:cNvSpPr>
            <a:spLocks noGrp="1"/>
          </p:cNvSpPr>
          <p:nvPr>
            <p:ph type="body" sz="quarter" idx="18" hasCustomPrompt="1"/>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Page Number 00</a:t>
            </a:r>
          </a:p>
        </p:txBody>
      </p:sp>
    </p:spTree>
    <p:extLst>
      <p:ext uri="{BB962C8B-B14F-4D97-AF65-F5344CB8AC3E}">
        <p14:creationId xmlns:p14="http://schemas.microsoft.com/office/powerpoint/2010/main" val="341536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52824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29" name="Picture Placeholder 27"/>
          <p:cNvSpPr>
            <a:spLocks noGrp="1"/>
          </p:cNvSpPr>
          <p:nvPr>
            <p:ph type="pic" sz="quarter" idx="11"/>
          </p:nvPr>
        </p:nvSpPr>
        <p:spPr>
          <a:xfrm>
            <a:off x="2188253"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0" name="Picture Placeholder 27"/>
          <p:cNvSpPr>
            <a:spLocks noGrp="1"/>
          </p:cNvSpPr>
          <p:nvPr>
            <p:ph type="pic" sz="quarter" idx="12"/>
          </p:nvPr>
        </p:nvSpPr>
        <p:spPr>
          <a:xfrm>
            <a:off x="3867824" y="1675161"/>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1" name="Picture Placeholder 27"/>
          <p:cNvSpPr>
            <a:spLocks noGrp="1"/>
          </p:cNvSpPr>
          <p:nvPr>
            <p:ph type="pic" sz="quarter" idx="13"/>
          </p:nvPr>
        </p:nvSpPr>
        <p:spPr>
          <a:xfrm>
            <a:off x="5546558" y="1683019"/>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2" name="Picture Placeholder 27"/>
          <p:cNvSpPr>
            <a:spLocks noGrp="1"/>
          </p:cNvSpPr>
          <p:nvPr>
            <p:ph type="pic" sz="quarter" idx="14"/>
          </p:nvPr>
        </p:nvSpPr>
        <p:spPr>
          <a:xfrm>
            <a:off x="722445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12" name="Arc 11"/>
          <p:cNvSpPr/>
          <p:nvPr userDrawn="1"/>
        </p:nvSpPr>
        <p:spPr>
          <a:xfrm>
            <a:off x="509519" y="1690876"/>
            <a:ext cx="1371838" cy="1828800"/>
          </a:xfrm>
          <a:prstGeom prst="arc">
            <a:avLst>
              <a:gd name="adj1" fmla="val 16200000"/>
              <a:gd name="adj2" fmla="val 10155543"/>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userDrawn="1"/>
        </p:nvSpPr>
        <p:spPr>
          <a:xfrm>
            <a:off x="2189089" y="1690876"/>
            <a:ext cx="1371838" cy="1828800"/>
          </a:xfrm>
          <a:prstGeom prst="arc">
            <a:avLst>
              <a:gd name="adj1" fmla="val 20082479"/>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userDrawn="1"/>
        </p:nvSpPr>
        <p:spPr>
          <a:xfrm>
            <a:off x="3868661" y="1675161"/>
            <a:ext cx="1371838" cy="1828800"/>
          </a:xfrm>
          <a:prstGeom prst="arc">
            <a:avLst>
              <a:gd name="adj1" fmla="val 13544500"/>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userDrawn="1"/>
        </p:nvSpPr>
        <p:spPr>
          <a:xfrm>
            <a:off x="5548233" y="1675161"/>
            <a:ext cx="1371838" cy="1828800"/>
          </a:xfrm>
          <a:prstGeom prst="arc">
            <a:avLst>
              <a:gd name="adj1" fmla="val 37899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userDrawn="1"/>
        </p:nvSpPr>
        <p:spPr>
          <a:xfrm>
            <a:off x="7227806" y="1690876"/>
            <a:ext cx="1371838" cy="1828800"/>
          </a:xfrm>
          <a:prstGeom prst="arc">
            <a:avLst>
              <a:gd name="adj1" fmla="val 1500186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 Placeholder 33"/>
          <p:cNvSpPr>
            <a:spLocks noGrp="1"/>
          </p:cNvSpPr>
          <p:nvPr>
            <p:ph type="body" sz="quarter" idx="15"/>
          </p:nvPr>
        </p:nvSpPr>
        <p:spPr>
          <a:xfrm>
            <a:off x="670877"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38" name="Text Placeholder 37"/>
          <p:cNvSpPr>
            <a:spLocks noGrp="1"/>
          </p:cNvSpPr>
          <p:nvPr>
            <p:ph type="body" sz="quarter" idx="16"/>
          </p:nvPr>
        </p:nvSpPr>
        <p:spPr>
          <a:xfrm>
            <a:off x="509519"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3"/>
          <p:cNvSpPr>
            <a:spLocks noGrp="1"/>
          </p:cNvSpPr>
          <p:nvPr>
            <p:ph type="body" sz="quarter" idx="17"/>
          </p:nvPr>
        </p:nvSpPr>
        <p:spPr>
          <a:xfrm>
            <a:off x="234961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0" name="Text Placeholder 37"/>
          <p:cNvSpPr>
            <a:spLocks noGrp="1"/>
          </p:cNvSpPr>
          <p:nvPr>
            <p:ph type="body" sz="quarter" idx="18"/>
          </p:nvPr>
        </p:nvSpPr>
        <p:spPr>
          <a:xfrm>
            <a:off x="218825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33"/>
          <p:cNvSpPr>
            <a:spLocks noGrp="1"/>
          </p:cNvSpPr>
          <p:nvPr>
            <p:ph type="body" sz="quarter" idx="19"/>
          </p:nvPr>
        </p:nvSpPr>
        <p:spPr>
          <a:xfrm>
            <a:off x="4028346"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2" name="Text Placeholder 37"/>
          <p:cNvSpPr>
            <a:spLocks noGrp="1"/>
          </p:cNvSpPr>
          <p:nvPr>
            <p:ph type="body" sz="quarter" idx="20"/>
          </p:nvPr>
        </p:nvSpPr>
        <p:spPr>
          <a:xfrm>
            <a:off x="3866988"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33"/>
          <p:cNvSpPr>
            <a:spLocks noGrp="1"/>
          </p:cNvSpPr>
          <p:nvPr>
            <p:ph type="body" sz="quarter" idx="21"/>
          </p:nvPr>
        </p:nvSpPr>
        <p:spPr>
          <a:xfrm>
            <a:off x="5868438"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4" name="Text Placeholder 37"/>
          <p:cNvSpPr>
            <a:spLocks noGrp="1"/>
          </p:cNvSpPr>
          <p:nvPr>
            <p:ph type="body" sz="quarter" idx="22"/>
          </p:nvPr>
        </p:nvSpPr>
        <p:spPr>
          <a:xfrm>
            <a:off x="5707080"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5" name="Text Placeholder 33"/>
          <p:cNvSpPr>
            <a:spLocks noGrp="1"/>
          </p:cNvSpPr>
          <p:nvPr>
            <p:ph type="body" sz="quarter" idx="23"/>
          </p:nvPr>
        </p:nvSpPr>
        <p:spPr>
          <a:xfrm>
            <a:off x="754717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6" name="Text Placeholder 37"/>
          <p:cNvSpPr>
            <a:spLocks noGrp="1"/>
          </p:cNvSpPr>
          <p:nvPr>
            <p:ph type="body" sz="quarter" idx="24"/>
          </p:nvPr>
        </p:nvSpPr>
        <p:spPr>
          <a:xfrm>
            <a:off x="738581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7" name="Text Placeholder 68"/>
          <p:cNvSpPr>
            <a:spLocks noGrp="1"/>
          </p:cNvSpPr>
          <p:nvPr>
            <p:ph type="body" sz="quarter" idx="25"/>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8" name="Text Placeholder 58"/>
          <p:cNvSpPr>
            <a:spLocks noGrp="1"/>
          </p:cNvSpPr>
          <p:nvPr>
            <p:ph type="body" sz="quarter" idx="26"/>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49" name="Text Placeholder 28"/>
          <p:cNvSpPr>
            <a:spLocks noGrp="1"/>
          </p:cNvSpPr>
          <p:nvPr>
            <p:ph type="body" sz="quarter" idx="27"/>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0" name="Text Placeholder 28"/>
          <p:cNvSpPr>
            <a:spLocks noGrp="1"/>
          </p:cNvSpPr>
          <p:nvPr>
            <p:ph type="body" sz="quarter" idx="28"/>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Text Placeholder 28"/>
          <p:cNvSpPr>
            <a:spLocks noGrp="1"/>
          </p:cNvSpPr>
          <p:nvPr>
            <p:ph type="body" sz="quarter" idx="29"/>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469632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Rectangle 8"/>
          <p:cNvSpPr/>
          <p:nvPr userDrawn="1"/>
        </p:nvSpPr>
        <p:spPr>
          <a:xfrm>
            <a:off x="2057757" y="9144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4572794" y="27432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057757"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44632"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p:cNvSpPr>
            <a:spLocks noGrp="1"/>
          </p:cNvSpPr>
          <p:nvPr>
            <p:ph type="pic" sz="quarter" idx="10"/>
          </p:nvPr>
        </p:nvSpPr>
        <p:spPr>
          <a:xfrm>
            <a:off x="685919" y="914400"/>
            <a:ext cx="1371838" cy="1828800"/>
          </a:xfrm>
          <a:prstGeom prst="rect">
            <a:avLst/>
          </a:prstGeom>
          <a:solidFill>
            <a:schemeClr val="bg1">
              <a:lumMod val="85000"/>
            </a:schemeClr>
          </a:solidFill>
        </p:spPr>
        <p:txBody>
          <a:bodyPr/>
          <a:lstStyle/>
          <a:p>
            <a:endParaRPr lang="en-US"/>
          </a:p>
        </p:txBody>
      </p:sp>
      <p:sp>
        <p:nvSpPr>
          <p:cNvPr id="28" name="Picture Placeholder 26"/>
          <p:cNvSpPr>
            <a:spLocks noGrp="1"/>
          </p:cNvSpPr>
          <p:nvPr>
            <p:ph type="pic" sz="quarter" idx="11"/>
          </p:nvPr>
        </p:nvSpPr>
        <p:spPr>
          <a:xfrm>
            <a:off x="3200956" y="2743200"/>
            <a:ext cx="1371838" cy="1828800"/>
          </a:xfrm>
          <a:prstGeom prst="rect">
            <a:avLst/>
          </a:prstGeom>
          <a:solidFill>
            <a:schemeClr val="bg1">
              <a:lumMod val="85000"/>
            </a:schemeClr>
          </a:solidFill>
        </p:spPr>
        <p:txBody>
          <a:bodyPr/>
          <a:lstStyle/>
          <a:p>
            <a:endParaRPr lang="en-US"/>
          </a:p>
        </p:txBody>
      </p:sp>
      <p:sp>
        <p:nvSpPr>
          <p:cNvPr id="29" name="Picture Placeholder 26"/>
          <p:cNvSpPr>
            <a:spLocks noGrp="1"/>
          </p:cNvSpPr>
          <p:nvPr>
            <p:ph type="pic" sz="quarter" idx="12"/>
          </p:nvPr>
        </p:nvSpPr>
        <p:spPr>
          <a:xfrm>
            <a:off x="685918" y="4572000"/>
            <a:ext cx="1371838" cy="1828800"/>
          </a:xfrm>
          <a:prstGeom prst="rect">
            <a:avLst/>
          </a:prstGeom>
          <a:solidFill>
            <a:schemeClr val="bg1">
              <a:lumMod val="85000"/>
            </a:schemeClr>
          </a:solidFill>
        </p:spPr>
        <p:txBody>
          <a:bodyPr/>
          <a:lstStyle/>
          <a:p>
            <a:endParaRPr lang="en-US"/>
          </a:p>
        </p:txBody>
      </p:sp>
      <p:sp>
        <p:nvSpPr>
          <p:cNvPr id="30" name="Picture Placeholder 26"/>
          <p:cNvSpPr>
            <a:spLocks noGrp="1"/>
          </p:cNvSpPr>
          <p:nvPr>
            <p:ph type="pic" sz="quarter" idx="13"/>
          </p:nvPr>
        </p:nvSpPr>
        <p:spPr>
          <a:xfrm>
            <a:off x="4572794" y="4572000"/>
            <a:ext cx="1371838" cy="1828800"/>
          </a:xfrm>
          <a:prstGeom prst="rect">
            <a:avLst/>
          </a:prstGeom>
          <a:solidFill>
            <a:schemeClr val="bg1">
              <a:lumMod val="85000"/>
            </a:schemeClr>
          </a:solidFill>
        </p:spPr>
        <p:txBody>
          <a:bodyPr/>
          <a:lstStyle/>
          <a:p>
            <a:endParaRPr lang="en-US"/>
          </a:p>
        </p:txBody>
      </p:sp>
      <p:sp>
        <p:nvSpPr>
          <p:cNvPr id="32" name="Text Placeholder 31"/>
          <p:cNvSpPr>
            <a:spLocks noGrp="1"/>
          </p:cNvSpPr>
          <p:nvPr>
            <p:ph type="body" sz="quarter" idx="14"/>
          </p:nvPr>
        </p:nvSpPr>
        <p:spPr>
          <a:xfrm>
            <a:off x="2125635" y="475138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33"/>
          <p:cNvSpPr>
            <a:spLocks noGrp="1"/>
          </p:cNvSpPr>
          <p:nvPr>
            <p:ph type="body" sz="quarter" idx="15"/>
          </p:nvPr>
        </p:nvSpPr>
        <p:spPr>
          <a:xfrm>
            <a:off x="2125635" y="545306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31"/>
          <p:cNvSpPr>
            <a:spLocks noGrp="1"/>
          </p:cNvSpPr>
          <p:nvPr>
            <p:ph type="body" sz="quarter" idx="16"/>
          </p:nvPr>
        </p:nvSpPr>
        <p:spPr>
          <a:xfrm>
            <a:off x="6012509" y="4741129"/>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33"/>
          <p:cNvSpPr>
            <a:spLocks noGrp="1"/>
          </p:cNvSpPr>
          <p:nvPr>
            <p:ph type="body" sz="quarter" idx="17"/>
          </p:nvPr>
        </p:nvSpPr>
        <p:spPr>
          <a:xfrm>
            <a:off x="6012510" y="5442804"/>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31"/>
          <p:cNvSpPr>
            <a:spLocks noGrp="1"/>
          </p:cNvSpPr>
          <p:nvPr>
            <p:ph type="body" sz="quarter" idx="18"/>
          </p:nvPr>
        </p:nvSpPr>
        <p:spPr>
          <a:xfrm>
            <a:off x="4687114" y="290601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33"/>
          <p:cNvSpPr>
            <a:spLocks noGrp="1"/>
          </p:cNvSpPr>
          <p:nvPr>
            <p:ph type="body" sz="quarter" idx="19"/>
          </p:nvPr>
        </p:nvSpPr>
        <p:spPr>
          <a:xfrm>
            <a:off x="4687114" y="360769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1"/>
          <p:cNvSpPr>
            <a:spLocks noGrp="1"/>
          </p:cNvSpPr>
          <p:nvPr>
            <p:ph type="body" sz="quarter" idx="20"/>
          </p:nvPr>
        </p:nvSpPr>
        <p:spPr>
          <a:xfrm>
            <a:off x="2125635" y="1097252"/>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33"/>
          <p:cNvSpPr>
            <a:spLocks noGrp="1"/>
          </p:cNvSpPr>
          <p:nvPr>
            <p:ph type="body" sz="quarter" idx="21"/>
          </p:nvPr>
        </p:nvSpPr>
        <p:spPr>
          <a:xfrm>
            <a:off x="2125635" y="1798927"/>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41"/>
          <p:cNvSpPr>
            <a:spLocks noGrp="1"/>
          </p:cNvSpPr>
          <p:nvPr>
            <p:ph type="body" sz="quarter" idx="22"/>
          </p:nvPr>
        </p:nvSpPr>
        <p:spPr>
          <a:xfrm>
            <a:off x="4896700" y="1325563"/>
            <a:ext cx="3160468" cy="595312"/>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41"/>
          <p:cNvSpPr>
            <a:spLocks noGrp="1"/>
          </p:cNvSpPr>
          <p:nvPr>
            <p:ph type="body" sz="quarter" idx="23"/>
          </p:nvPr>
        </p:nvSpPr>
        <p:spPr>
          <a:xfrm>
            <a:off x="4896700" y="1949563"/>
            <a:ext cx="3160468" cy="406714"/>
          </a:xfrm>
          <a:prstGeom prst="rect">
            <a:avLst/>
          </a:prstGeom>
        </p:spPr>
        <p:txBody>
          <a:bodyPr>
            <a:normAutofit/>
          </a:bodyPr>
          <a:lstStyle>
            <a:lvl1pPr marL="0" indent="0">
              <a:buNone/>
              <a:defRPr sz="1000">
                <a:solidFill>
                  <a:schemeClr val="tx1">
                    <a:lumMod val="50000"/>
                    <a:lumOff val="50000"/>
                  </a:schemeClr>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2387739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ingle">
    <p:spTree>
      <p:nvGrpSpPr>
        <p:cNvPr id="1" name=""/>
        <p:cNvGrpSpPr/>
        <p:nvPr/>
      </p:nvGrpSpPr>
      <p:grpSpPr>
        <a:xfrm>
          <a:off x="0" y="0"/>
          <a:ext cx="0" cy="0"/>
          <a:chOff x="0" y="0"/>
          <a:chExt cx="0" cy="0"/>
        </a:xfrm>
      </p:grpSpPr>
      <p:sp>
        <p:nvSpPr>
          <p:cNvPr id="30" name="Big Image"/>
          <p:cNvSpPr>
            <a:spLocks noGrp="1"/>
          </p:cNvSpPr>
          <p:nvPr>
            <p:ph type="pic" sz="quarter" idx="10"/>
          </p:nvPr>
        </p:nvSpPr>
        <p:spPr>
          <a:xfrm>
            <a:off x="5263476" y="0"/>
            <a:ext cx="3882112" cy="6858000"/>
          </a:xfrm>
          <a:prstGeom prst="rect">
            <a:avLst/>
          </a:prstGeom>
          <a:solidFill>
            <a:schemeClr val="bg1">
              <a:lumMod val="85000"/>
            </a:schemeClr>
          </a:solidFill>
        </p:spPr>
        <p:txBody>
          <a:bodyPr/>
          <a:lstStyle/>
          <a:p>
            <a:endParaRPr lang="en-US"/>
          </a:p>
        </p:txBody>
      </p:sp>
      <p:sp>
        <p:nvSpPr>
          <p:cNvPr id="34" name="Content Placeholder 33"/>
          <p:cNvSpPr>
            <a:spLocks noGrp="1"/>
          </p:cNvSpPr>
          <p:nvPr>
            <p:ph sz="quarter" idx="12"/>
          </p:nvPr>
        </p:nvSpPr>
        <p:spPr>
          <a:xfrm>
            <a:off x="583508" y="2816226"/>
            <a:ext cx="1838644" cy="612775"/>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35" name="Content Placeholder 33"/>
          <p:cNvSpPr>
            <a:spLocks noGrp="1"/>
          </p:cNvSpPr>
          <p:nvPr>
            <p:ph sz="quarter" idx="13"/>
          </p:nvPr>
        </p:nvSpPr>
        <p:spPr>
          <a:xfrm>
            <a:off x="1753932" y="3454156"/>
            <a:ext cx="668220" cy="277086"/>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Chart Placeholder 40"/>
          <p:cNvSpPr>
            <a:spLocks noGrp="1"/>
          </p:cNvSpPr>
          <p:nvPr>
            <p:ph type="chart" sz="quarter" idx="14"/>
          </p:nvPr>
        </p:nvSpPr>
        <p:spPr>
          <a:xfrm>
            <a:off x="583508" y="4308475"/>
            <a:ext cx="3989286" cy="1703388"/>
          </a:xfrm>
          <a:prstGeom prst="rect">
            <a:avLst/>
          </a:prstGeom>
        </p:spPr>
        <p:txBody>
          <a:bodyPr/>
          <a:lstStyle>
            <a:lvl1pPr>
              <a:defRPr>
                <a:solidFill>
                  <a:schemeClr val="tx1">
                    <a:lumMod val="50000"/>
                    <a:lumOff val="50000"/>
                  </a:schemeClr>
                </a:solidFill>
              </a:defRPr>
            </a:lvl1pPr>
          </a:lstStyle>
          <a:p>
            <a:endParaRPr lang="en-US"/>
          </a:p>
        </p:txBody>
      </p:sp>
      <p:sp>
        <p:nvSpPr>
          <p:cNvPr id="42" name="Text Placeholder 68"/>
          <p:cNvSpPr>
            <a:spLocks noGrp="1"/>
          </p:cNvSpPr>
          <p:nvPr>
            <p:ph type="body" sz="quarter" idx="25"/>
          </p:nvPr>
        </p:nvSpPr>
        <p:spPr>
          <a:xfrm>
            <a:off x="460616" y="1061261"/>
            <a:ext cx="4392670" cy="619125"/>
          </a:xfrm>
          <a:prstGeom prst="rect">
            <a:avLst/>
          </a:prstGeom>
        </p:spPr>
        <p:txBody>
          <a:bodyPr/>
          <a:lstStyle>
            <a:lvl1pPr marL="0" indent="0" algn="l">
              <a:buNone/>
              <a:defRPr>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58"/>
          <p:cNvSpPr>
            <a:spLocks noGrp="1"/>
          </p:cNvSpPr>
          <p:nvPr>
            <p:ph type="body" sz="quarter" idx="26"/>
          </p:nvPr>
        </p:nvSpPr>
        <p:spPr>
          <a:xfrm>
            <a:off x="460616" y="1677106"/>
            <a:ext cx="3471724" cy="561886"/>
          </a:xfrm>
          <a:prstGeom prst="rect">
            <a:avLst/>
          </a:prstGeom>
        </p:spPr>
        <p:txBody>
          <a:bodyPr>
            <a:normAutofit/>
          </a:bodyPr>
          <a:lstStyle>
            <a:lvl1pPr marL="0" indent="0" algn="l">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231830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145588" cy="6858000"/>
          </a:xfrm>
          <a:prstGeom prst="rect">
            <a:avLst/>
          </a:prstGeom>
        </p:spPr>
        <p:txBody>
          <a:bodyPr/>
          <a:lstStyle>
            <a:lvl1pPr>
              <a:defRPr>
                <a:solidFill>
                  <a:schemeClr val="tx1">
                    <a:lumMod val="50000"/>
                    <a:lumOff val="50000"/>
                  </a:schemeClr>
                </a:solidFill>
              </a:defRPr>
            </a:lvl1pPr>
          </a:lstStyle>
          <a:p>
            <a:endParaRPr lang="en-US"/>
          </a:p>
        </p:txBody>
      </p:sp>
      <p:sp>
        <p:nvSpPr>
          <p:cNvPr id="8" name="Text Placeholder 41"/>
          <p:cNvSpPr>
            <a:spLocks noGrp="1"/>
          </p:cNvSpPr>
          <p:nvPr>
            <p:ph type="body" sz="quarter" idx="22"/>
          </p:nvPr>
        </p:nvSpPr>
        <p:spPr>
          <a:xfrm>
            <a:off x="5259370" y="2513232"/>
            <a:ext cx="3160468" cy="595312"/>
          </a:xfrm>
          <a:prstGeom prst="rect">
            <a:avLst/>
          </a:prstGeom>
        </p:spPr>
        <p:txBody>
          <a:bodyPr>
            <a:normAutofit/>
          </a:bodyPr>
          <a:lstStyle>
            <a:lvl1pPr marL="0" indent="0">
              <a:buNone/>
              <a:defRPr sz="3200">
                <a:solidFill>
                  <a:schemeClr val="bg1"/>
                </a:solidFill>
                <a:latin typeface="GeosansLight" panose="02000603020000020003" pitchFamily="2" charset="0"/>
              </a:defRPr>
            </a:lvl1pPr>
          </a:lstStyle>
          <a:p>
            <a:pPr lvl="0"/>
            <a:endParaRPr lang="en-US"/>
          </a:p>
        </p:txBody>
      </p:sp>
      <p:sp>
        <p:nvSpPr>
          <p:cNvPr id="9" name="Text Placeholder 41"/>
          <p:cNvSpPr>
            <a:spLocks noGrp="1"/>
          </p:cNvSpPr>
          <p:nvPr>
            <p:ph type="body" sz="quarter" idx="23"/>
          </p:nvPr>
        </p:nvSpPr>
        <p:spPr>
          <a:xfrm>
            <a:off x="5259370" y="3137232"/>
            <a:ext cx="3160468" cy="1066906"/>
          </a:xfrm>
          <a:prstGeom prst="rect">
            <a:avLst/>
          </a:prstGeom>
        </p:spPr>
        <p:txBody>
          <a:bodyPr>
            <a:normAutofit/>
          </a:bodyPr>
          <a:lstStyle>
            <a:lvl1pPr marL="0" indent="0">
              <a:buNone/>
              <a:defRPr sz="1000">
                <a:solidFill>
                  <a:schemeClr val="bg1"/>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89778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39EAC-0C9D-4EDE-8226-8A15BA152F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A47622-04BC-457F-B4D5-F11D224A4EB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5E6711-B6A3-4734-BF52-8D452600FBC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2023/10/24</a:t>
            </a:fld>
            <a:endParaRPr lang="zh-CN" altLang="en-US"/>
          </a:p>
        </p:txBody>
      </p:sp>
      <p:sp>
        <p:nvSpPr>
          <p:cNvPr id="5" name="页脚占位符 4">
            <a:extLst>
              <a:ext uri="{FF2B5EF4-FFF2-40B4-BE49-F238E27FC236}">
                <a16:creationId xmlns:a16="http://schemas.microsoft.com/office/drawing/2014/main" id="{CC2506C5-4AD1-45D7-8E98-29BA6AF2DB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96600A-280D-4BAD-AF03-5118A569E41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145918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429000"/>
            <a:ext cx="4572794" cy="3429000"/>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2512656" y="0"/>
            <a:ext cx="3436740" cy="3429000"/>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5949396" y="0"/>
            <a:ext cx="3196192" cy="3429000"/>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6632933" y="3429000"/>
            <a:ext cx="2512655" cy="3429000"/>
          </a:xfrm>
          <a:prstGeom prst="rect">
            <a:avLst/>
          </a:prstGeom>
          <a:solidFill>
            <a:schemeClr val="bg1">
              <a:lumMod val="85000"/>
            </a:schemeClr>
          </a:solidFill>
        </p:spPr>
        <p:txBody>
          <a:bodyPr/>
          <a:lstStyle/>
          <a:p>
            <a:endParaRPr lang="en-US"/>
          </a:p>
        </p:txBody>
      </p:sp>
      <p:sp>
        <p:nvSpPr>
          <p:cNvPr id="5" name="Rectangle 4"/>
          <p:cNvSpPr/>
          <p:nvPr userDrawn="1"/>
        </p:nvSpPr>
        <p:spPr>
          <a:xfrm>
            <a:off x="0" y="0"/>
            <a:ext cx="2512378"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794" y="3429000"/>
            <a:ext cx="2060416"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p:cNvSpPr>
            <a:spLocks noGrp="1"/>
          </p:cNvSpPr>
          <p:nvPr>
            <p:ph type="body" sz="quarter" idx="14"/>
          </p:nvPr>
        </p:nvSpPr>
        <p:spPr>
          <a:xfrm>
            <a:off x="6638888" y="2206625"/>
            <a:ext cx="1817209" cy="369888"/>
          </a:xfrm>
          <a:prstGeom prst="rect">
            <a:avLst/>
          </a:prstGeom>
          <a:ln>
            <a:solidFill>
              <a:schemeClr val="bg1"/>
            </a:solidFill>
          </a:ln>
        </p:spPr>
        <p:txBody>
          <a:bodyPr>
            <a:normAutofit/>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27"/>
          <p:cNvSpPr>
            <a:spLocks noGrp="1"/>
          </p:cNvSpPr>
          <p:nvPr>
            <p:ph type="body" sz="quarter" idx="15"/>
          </p:nvPr>
        </p:nvSpPr>
        <p:spPr>
          <a:xfrm>
            <a:off x="3240254" y="4340226"/>
            <a:ext cx="2815126" cy="411163"/>
          </a:xfrm>
          <a:prstGeom prst="rect">
            <a:avLst/>
          </a:prstGeom>
        </p:spPr>
        <p:txBody>
          <a:bodyPr>
            <a:normAutofit/>
          </a:bodyPr>
          <a:lstStyle>
            <a:lvl1pPr marL="0" indent="0">
              <a:buNone/>
              <a:defRPr sz="2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9" name="Text Placeholder 27"/>
          <p:cNvSpPr>
            <a:spLocks noGrp="1"/>
          </p:cNvSpPr>
          <p:nvPr>
            <p:ph type="body" sz="quarter" idx="16"/>
          </p:nvPr>
        </p:nvSpPr>
        <p:spPr>
          <a:xfrm>
            <a:off x="4705634" y="5221387"/>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27"/>
          <p:cNvSpPr>
            <a:spLocks noGrp="1"/>
          </p:cNvSpPr>
          <p:nvPr>
            <p:ph type="body" sz="quarter" idx="17"/>
          </p:nvPr>
        </p:nvSpPr>
        <p:spPr>
          <a:xfrm>
            <a:off x="5023162" y="4775264"/>
            <a:ext cx="1034490" cy="309715"/>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31"/>
          <p:cNvSpPr>
            <a:spLocks noGrp="1"/>
          </p:cNvSpPr>
          <p:nvPr>
            <p:ph type="body" sz="quarter" idx="18"/>
          </p:nvPr>
        </p:nvSpPr>
        <p:spPr>
          <a:xfrm>
            <a:off x="426318" y="893764"/>
            <a:ext cx="1528946" cy="314325"/>
          </a:xfrm>
          <a:prstGeom prst="rect">
            <a:avLst/>
          </a:prstGeom>
        </p:spPr>
        <p:txBody>
          <a:bodyPr>
            <a:noAutofit/>
          </a:bodyPr>
          <a:lstStyle>
            <a:lvl1pPr marL="0" indent="0">
              <a:buNone/>
              <a:defRPr sz="2000">
                <a:solidFill>
                  <a:schemeClr val="bg1"/>
                </a:solidFill>
                <a:latin typeface="GeosansLight" panose="02000603020000020003" pitchFamily="2" charset="0"/>
              </a:defRPr>
            </a:lvl1pPr>
          </a:lstStyle>
          <a:p>
            <a:pPr lvl="0"/>
            <a:endParaRPr lang="en-US"/>
          </a:p>
        </p:txBody>
      </p:sp>
      <p:sp>
        <p:nvSpPr>
          <p:cNvPr id="33" name="Text Placeholder 31"/>
          <p:cNvSpPr>
            <a:spLocks noGrp="1"/>
          </p:cNvSpPr>
          <p:nvPr>
            <p:ph type="body" sz="quarter" idx="19"/>
          </p:nvPr>
        </p:nvSpPr>
        <p:spPr>
          <a:xfrm>
            <a:off x="426316" y="1228726"/>
            <a:ext cx="1978343" cy="424339"/>
          </a:xfrm>
          <a:prstGeom prst="rect">
            <a:avLst/>
          </a:prstGeom>
        </p:spPr>
        <p:txBody>
          <a:bodyPr>
            <a:noAutofit/>
          </a:bodyPr>
          <a:lstStyle>
            <a:lvl1pPr marL="0" indent="0">
              <a:buNone/>
              <a:defRPr sz="2800">
                <a:solidFill>
                  <a:schemeClr val="bg1"/>
                </a:solidFill>
                <a:latin typeface="GeosansLight" panose="02000603020000020003" pitchFamily="2" charset="0"/>
              </a:defRPr>
            </a:lvl1pPr>
          </a:lstStyle>
          <a:p>
            <a:pPr lvl="0"/>
            <a:endParaRPr lang="en-US"/>
          </a:p>
        </p:txBody>
      </p:sp>
      <p:sp>
        <p:nvSpPr>
          <p:cNvPr id="34" name="Text Placeholder 27"/>
          <p:cNvSpPr>
            <a:spLocks noGrp="1"/>
          </p:cNvSpPr>
          <p:nvPr>
            <p:ph type="body" sz="quarter" idx="20"/>
          </p:nvPr>
        </p:nvSpPr>
        <p:spPr>
          <a:xfrm>
            <a:off x="426317" y="1936939"/>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531597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roduct Layout">
    <p:spTree>
      <p:nvGrpSpPr>
        <p:cNvPr id="1" name=""/>
        <p:cNvGrpSpPr/>
        <p:nvPr/>
      </p:nvGrpSpPr>
      <p:grpSpPr>
        <a:xfrm>
          <a:off x="0" y="0"/>
          <a:ext cx="0" cy="0"/>
          <a:chOff x="0" y="0"/>
          <a:chExt cx="0" cy="0"/>
        </a:xfrm>
      </p:grpSpPr>
      <p:sp>
        <p:nvSpPr>
          <p:cNvPr id="21" name="Oval 20"/>
          <p:cNvSpPr/>
          <p:nvPr userDrawn="1"/>
        </p:nvSpPr>
        <p:spPr>
          <a:xfrm>
            <a:off x="700976" y="4904155"/>
            <a:ext cx="716034" cy="9545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ontAwesome" pitchFamily="2" charset="0"/>
              </a:rPr>
              <a:t></a:t>
            </a:r>
            <a:endParaRPr lang="en-US" sz="2800">
              <a:solidFill>
                <a:schemeClr val="bg1"/>
              </a:solidFill>
            </a:endParaRPr>
          </a:p>
        </p:txBody>
      </p:sp>
      <p:sp>
        <p:nvSpPr>
          <p:cNvPr id="23" name="Oval 22"/>
          <p:cNvSpPr/>
          <p:nvPr userDrawn="1"/>
        </p:nvSpPr>
        <p:spPr>
          <a:xfrm>
            <a:off x="1237447" y="4904155"/>
            <a:ext cx="179563" cy="2393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4"/>
          <p:cNvSpPr>
            <a:spLocks noGrp="1"/>
          </p:cNvSpPr>
          <p:nvPr>
            <p:ph type="pic" sz="quarter" idx="10"/>
          </p:nvPr>
        </p:nvSpPr>
        <p:spPr>
          <a:xfrm>
            <a:off x="685919" y="1620839"/>
            <a:ext cx="1826736" cy="1817687"/>
          </a:xfrm>
          <a:prstGeom prst="rect">
            <a:avLst/>
          </a:prstGeom>
          <a:solidFill>
            <a:schemeClr val="bg1">
              <a:lumMod val="85000"/>
            </a:schemeClr>
          </a:solidFill>
        </p:spPr>
        <p:txBody>
          <a:bodyPr/>
          <a:lstStyle/>
          <a:p>
            <a:endParaRPr lang="en-US"/>
          </a:p>
        </p:txBody>
      </p:sp>
      <p:sp>
        <p:nvSpPr>
          <p:cNvPr id="26" name="Picture Placeholder 24"/>
          <p:cNvSpPr>
            <a:spLocks noGrp="1"/>
          </p:cNvSpPr>
          <p:nvPr>
            <p:ph type="pic" sz="quarter" idx="11"/>
          </p:nvPr>
        </p:nvSpPr>
        <p:spPr>
          <a:xfrm>
            <a:off x="2671895" y="1620839"/>
            <a:ext cx="1826736" cy="1817687"/>
          </a:xfrm>
          <a:prstGeom prst="rect">
            <a:avLst/>
          </a:prstGeom>
          <a:solidFill>
            <a:schemeClr val="bg1">
              <a:lumMod val="85000"/>
            </a:schemeClr>
          </a:solidFill>
        </p:spPr>
        <p:txBody>
          <a:bodyPr/>
          <a:lstStyle/>
          <a:p>
            <a:endParaRPr lang="en-US"/>
          </a:p>
        </p:txBody>
      </p:sp>
      <p:sp>
        <p:nvSpPr>
          <p:cNvPr id="27" name="Picture Placeholder 24"/>
          <p:cNvSpPr>
            <a:spLocks noGrp="1"/>
          </p:cNvSpPr>
          <p:nvPr>
            <p:ph type="pic" sz="quarter" idx="12"/>
          </p:nvPr>
        </p:nvSpPr>
        <p:spPr>
          <a:xfrm>
            <a:off x="4657593" y="1620839"/>
            <a:ext cx="1826736" cy="1817687"/>
          </a:xfrm>
          <a:prstGeom prst="rect">
            <a:avLst/>
          </a:prstGeom>
          <a:solidFill>
            <a:schemeClr val="bg1">
              <a:lumMod val="85000"/>
            </a:schemeClr>
          </a:solidFill>
        </p:spPr>
        <p:txBody>
          <a:bodyPr/>
          <a:lstStyle/>
          <a:p>
            <a:endParaRPr lang="en-US"/>
          </a:p>
        </p:txBody>
      </p:sp>
      <p:sp>
        <p:nvSpPr>
          <p:cNvPr id="28" name="Picture Placeholder 24"/>
          <p:cNvSpPr>
            <a:spLocks noGrp="1"/>
          </p:cNvSpPr>
          <p:nvPr>
            <p:ph type="pic" sz="quarter" idx="13"/>
          </p:nvPr>
        </p:nvSpPr>
        <p:spPr>
          <a:xfrm>
            <a:off x="6643291" y="1620532"/>
            <a:ext cx="1826736" cy="1817687"/>
          </a:xfrm>
          <a:prstGeom prst="rect">
            <a:avLst/>
          </a:prstGeom>
          <a:solidFill>
            <a:schemeClr val="bg1">
              <a:lumMod val="85000"/>
            </a:schemeClr>
          </a:solidFill>
        </p:spPr>
        <p:txBody>
          <a:bodyPr/>
          <a:lstStyle/>
          <a:p>
            <a:endParaRPr lang="en-US"/>
          </a:p>
        </p:txBody>
      </p:sp>
      <p:sp>
        <p:nvSpPr>
          <p:cNvPr id="30" name="Text Placeholder 29"/>
          <p:cNvSpPr>
            <a:spLocks noGrp="1"/>
          </p:cNvSpPr>
          <p:nvPr>
            <p:ph type="body" sz="quarter" idx="14"/>
          </p:nvPr>
        </p:nvSpPr>
        <p:spPr>
          <a:xfrm>
            <a:off x="685919"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1" name="Text Placeholder 29"/>
          <p:cNvSpPr>
            <a:spLocks noGrp="1"/>
          </p:cNvSpPr>
          <p:nvPr>
            <p:ph type="body" sz="quarter" idx="15"/>
          </p:nvPr>
        </p:nvSpPr>
        <p:spPr>
          <a:xfrm>
            <a:off x="2645775" y="3604658"/>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29"/>
          <p:cNvSpPr>
            <a:spLocks noGrp="1"/>
          </p:cNvSpPr>
          <p:nvPr>
            <p:ph type="body" sz="quarter" idx="16"/>
          </p:nvPr>
        </p:nvSpPr>
        <p:spPr>
          <a:xfrm>
            <a:off x="4657178"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29"/>
          <p:cNvSpPr>
            <a:spLocks noGrp="1"/>
          </p:cNvSpPr>
          <p:nvPr>
            <p:ph type="body" sz="quarter" idx="17"/>
          </p:nvPr>
        </p:nvSpPr>
        <p:spPr>
          <a:xfrm>
            <a:off x="6643291"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29"/>
          <p:cNvSpPr>
            <a:spLocks noGrp="1"/>
          </p:cNvSpPr>
          <p:nvPr>
            <p:ph type="body" sz="quarter" idx="18"/>
          </p:nvPr>
        </p:nvSpPr>
        <p:spPr>
          <a:xfrm>
            <a:off x="1520162" y="5023843"/>
            <a:ext cx="6829591"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36" name="Text Placeholder 58"/>
          <p:cNvSpPr>
            <a:spLocks noGrp="1"/>
          </p:cNvSpPr>
          <p:nvPr>
            <p:ph type="body" sz="quarter" idx="24"/>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7" name="Text Placeholder 28"/>
          <p:cNvSpPr>
            <a:spLocks noGrp="1"/>
          </p:cNvSpPr>
          <p:nvPr>
            <p:ph type="body" sz="quarter" idx="25"/>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8" name="Text Placeholder 28"/>
          <p:cNvSpPr>
            <a:spLocks noGrp="1"/>
          </p:cNvSpPr>
          <p:nvPr>
            <p:ph type="body" sz="quarter" idx="26"/>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9" name="Text Placeholder 28"/>
          <p:cNvSpPr>
            <a:spLocks noGrp="1"/>
          </p:cNvSpPr>
          <p:nvPr>
            <p:ph type="body" sz="quarter" idx="27"/>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3427817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374220" y="914400"/>
            <a:ext cx="3198574" cy="2514600"/>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4572794" y="3429000"/>
            <a:ext cx="3198574" cy="2514600"/>
          </a:xfrm>
          <a:prstGeom prst="rect">
            <a:avLst/>
          </a:prstGeom>
          <a:solidFill>
            <a:schemeClr val="bg1">
              <a:lumMod val="85000"/>
            </a:schemeClr>
          </a:solidFill>
        </p:spPr>
        <p:txBody>
          <a:bodyPr/>
          <a:lstStyle/>
          <a:p>
            <a:endParaRPr lang="en-US"/>
          </a:p>
        </p:txBody>
      </p:sp>
      <p:sp>
        <p:nvSpPr>
          <p:cNvPr id="11" name="Rectangle 10"/>
          <p:cNvSpPr/>
          <p:nvPr userDrawn="1"/>
        </p:nvSpPr>
        <p:spPr>
          <a:xfrm>
            <a:off x="3822938" y="1987034"/>
            <a:ext cx="749856" cy="369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572794" y="4501634"/>
            <a:ext cx="1078606" cy="3693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p:cNvSpPr>
            <a:spLocks noGrp="1"/>
          </p:cNvSpPr>
          <p:nvPr>
            <p:ph type="body" sz="quarter" idx="12"/>
          </p:nvPr>
        </p:nvSpPr>
        <p:spPr>
          <a:xfrm>
            <a:off x="3822938" y="1980994"/>
            <a:ext cx="3107214" cy="365760"/>
          </a:xfrm>
          <a:prstGeom prst="rect">
            <a:avLst/>
          </a:prstGeom>
        </p:spPr>
        <p:txBody>
          <a:bodyPr>
            <a:normAutofit/>
          </a:bodyPr>
          <a:lstStyle>
            <a:lvl1pPr marL="0" indent="0">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5" name="Text Placeholder 24"/>
          <p:cNvSpPr>
            <a:spLocks noGrp="1"/>
          </p:cNvSpPr>
          <p:nvPr>
            <p:ph type="body" sz="quarter" idx="13"/>
          </p:nvPr>
        </p:nvSpPr>
        <p:spPr>
          <a:xfrm>
            <a:off x="4635909" y="2538414"/>
            <a:ext cx="2294732" cy="7080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6" name="Text Placeholder 22"/>
          <p:cNvSpPr>
            <a:spLocks noGrp="1"/>
          </p:cNvSpPr>
          <p:nvPr>
            <p:ph type="body" sz="quarter" idx="14"/>
          </p:nvPr>
        </p:nvSpPr>
        <p:spPr>
          <a:xfrm>
            <a:off x="2540512" y="4495594"/>
            <a:ext cx="3107214" cy="365760"/>
          </a:xfrm>
          <a:prstGeom prst="rect">
            <a:avLst/>
          </a:prstGeom>
        </p:spPr>
        <p:txBody>
          <a:bodyPr>
            <a:normAutofit/>
          </a:bodyPr>
          <a:lstStyle>
            <a:lvl1pPr marL="0" indent="0" algn="r">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7" name="Text Placeholder 24"/>
          <p:cNvSpPr>
            <a:spLocks noGrp="1"/>
          </p:cNvSpPr>
          <p:nvPr>
            <p:ph type="body" sz="quarter" idx="15"/>
          </p:nvPr>
        </p:nvSpPr>
        <p:spPr>
          <a:xfrm>
            <a:off x="2213663" y="5069249"/>
            <a:ext cx="2294732" cy="708025"/>
          </a:xfrm>
          <a:prstGeom prst="rect">
            <a:avLst/>
          </a:prstGeom>
        </p:spPr>
        <p:txBody>
          <a:bodyPr>
            <a:normAutofit/>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2198092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and Full Screen">
    <p:spTree>
      <p:nvGrpSpPr>
        <p:cNvPr id="1" name=""/>
        <p:cNvGrpSpPr/>
        <p:nvPr/>
      </p:nvGrpSpPr>
      <p:grpSpPr>
        <a:xfrm>
          <a:off x="0" y="0"/>
          <a:ext cx="0" cy="0"/>
          <a:chOff x="0" y="0"/>
          <a:chExt cx="0" cy="0"/>
        </a:xfrm>
      </p:grpSpPr>
      <p:sp>
        <p:nvSpPr>
          <p:cNvPr id="12" name="Background White"/>
          <p:cNvSpPr/>
          <p:nvPr userDrawn="1"/>
        </p:nvSpPr>
        <p:spPr>
          <a:xfrm>
            <a:off x="2854009" y="0"/>
            <a:ext cx="34375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4371863" y="5700071"/>
            <a:ext cx="615874" cy="584775"/>
          </a:xfrm>
          <a:prstGeom prst="rect">
            <a:avLst/>
          </a:prstGeom>
        </p:spPr>
        <p:txBody>
          <a:bodyPr wrap="none">
            <a:spAutoFit/>
          </a:bodyPr>
          <a:lstStyle/>
          <a:p>
            <a:r>
              <a:rPr lang="en-US" sz="3200">
                <a:solidFill>
                  <a:schemeClr val="accent6"/>
                </a:solidFill>
                <a:latin typeface="FontAwesome" pitchFamily="2" charset="0"/>
              </a:rPr>
              <a:t></a:t>
            </a:r>
            <a:endParaRPr lang="en-US" sz="3200">
              <a:solidFill>
                <a:schemeClr val="accent6"/>
              </a:solidFill>
            </a:endParaRPr>
          </a:p>
        </p:txBody>
      </p:sp>
      <p:sp>
        <p:nvSpPr>
          <p:cNvPr id="5" name="Text Placeholder 4"/>
          <p:cNvSpPr>
            <a:spLocks noGrp="1"/>
          </p:cNvSpPr>
          <p:nvPr userDrawn="1">
            <p:ph type="body" sz="quarter" idx="11"/>
          </p:nvPr>
        </p:nvSpPr>
        <p:spPr>
          <a:xfrm>
            <a:off x="3272406" y="2322514"/>
            <a:ext cx="2680563" cy="16716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4"/>
          <p:cNvSpPr>
            <a:spLocks noGrp="1"/>
          </p:cNvSpPr>
          <p:nvPr>
            <p:ph type="body" sz="quarter" idx="12"/>
          </p:nvPr>
        </p:nvSpPr>
        <p:spPr>
          <a:xfrm>
            <a:off x="3272332" y="1012369"/>
            <a:ext cx="2680563" cy="584775"/>
          </a:xfrm>
          <a:prstGeom prst="rect">
            <a:avLst/>
          </a:prstGeom>
        </p:spPr>
        <p:txBody>
          <a:bodyPr/>
          <a:lstStyle>
            <a:lvl1pPr marL="0" indent="0">
              <a:buNone/>
              <a:defRPr sz="3200">
                <a:solidFill>
                  <a:schemeClr val="tx1">
                    <a:lumMod val="50000"/>
                    <a:lumOff val="50000"/>
                  </a:schemeClr>
                </a:solidFill>
                <a:latin typeface="GeosansLight" panose="02000603020000020003" pitchFamily="2" charset="0"/>
                <a:ea typeface="Open Sans" panose="020B0606030504020204" pitchFamily="34" charset="0"/>
                <a:cs typeface="Open Sans" panose="020B0606030504020204" pitchFamily="34" charset="0"/>
              </a:defRPr>
            </a:lvl1pPr>
          </a:lstStyle>
          <a:p>
            <a:pPr lvl="0"/>
            <a:endParaRPr lang="en-US"/>
          </a:p>
        </p:txBody>
      </p:sp>
      <p:sp>
        <p:nvSpPr>
          <p:cNvPr id="29" name="Text Placeholder 4"/>
          <p:cNvSpPr>
            <a:spLocks noGrp="1"/>
          </p:cNvSpPr>
          <p:nvPr>
            <p:ph type="body" sz="quarter" idx="13"/>
          </p:nvPr>
        </p:nvSpPr>
        <p:spPr>
          <a:xfrm>
            <a:off x="3272332" y="1620487"/>
            <a:ext cx="2680563" cy="37056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4"/>
          <p:cNvSpPr>
            <a:spLocks noGrp="1"/>
          </p:cNvSpPr>
          <p:nvPr>
            <p:ph type="body" sz="quarter" idx="14"/>
          </p:nvPr>
        </p:nvSpPr>
        <p:spPr>
          <a:xfrm>
            <a:off x="32723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4"/>
          <p:cNvSpPr>
            <a:spLocks noGrp="1"/>
          </p:cNvSpPr>
          <p:nvPr>
            <p:ph type="body" sz="quarter" idx="15"/>
          </p:nvPr>
        </p:nvSpPr>
        <p:spPr>
          <a:xfrm>
            <a:off x="46524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1774632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and Full Screen 2">
    <p:spTree>
      <p:nvGrpSpPr>
        <p:cNvPr id="1" name=""/>
        <p:cNvGrpSpPr/>
        <p:nvPr/>
      </p:nvGrpSpPr>
      <p:grpSpPr>
        <a:xfrm>
          <a:off x="0" y="0"/>
          <a:ext cx="0" cy="0"/>
          <a:chOff x="0" y="0"/>
          <a:chExt cx="0" cy="0"/>
        </a:xfrm>
      </p:grpSpPr>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2854009" y="1"/>
            <a:ext cx="3437571" cy="4365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1" hasCustomPrompt="1"/>
          </p:nvPr>
        </p:nvSpPr>
        <p:spPr>
          <a:xfrm>
            <a:off x="4113725" y="436841"/>
            <a:ext cx="919132" cy="246888"/>
          </a:xfrm>
          <a:prstGeom prst="rect">
            <a:avLst/>
          </a:prstGeom>
          <a:solidFill>
            <a:schemeClr val="accent6"/>
          </a:solidFill>
        </p:spPr>
        <p:txBody>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BRAND NAME</a:t>
            </a:r>
          </a:p>
        </p:txBody>
      </p:sp>
      <p:sp>
        <p:nvSpPr>
          <p:cNvPr id="8" name="Text Placeholder 7"/>
          <p:cNvSpPr>
            <a:spLocks noGrp="1"/>
          </p:cNvSpPr>
          <p:nvPr>
            <p:ph type="body" sz="quarter" idx="12"/>
          </p:nvPr>
        </p:nvSpPr>
        <p:spPr>
          <a:xfrm>
            <a:off x="3370054" y="825394"/>
            <a:ext cx="2405480" cy="5667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10" name="Chart Placeholder 9"/>
          <p:cNvSpPr>
            <a:spLocks noGrp="1"/>
          </p:cNvSpPr>
          <p:nvPr>
            <p:ph type="chart" sz="quarter" idx="13"/>
          </p:nvPr>
        </p:nvSpPr>
        <p:spPr>
          <a:xfrm>
            <a:off x="3370054" y="1912938"/>
            <a:ext cx="2405480" cy="2038350"/>
          </a:xfrm>
          <a:prstGeom prst="rect">
            <a:avLst/>
          </a:prstGeom>
        </p:spPr>
        <p:txBody>
          <a:bodyPr/>
          <a:lstStyle>
            <a:lvl1pPr>
              <a:defRPr>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6901062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7F736-EDC7-422B-9CDD-B616D3738696}"/>
              </a:ext>
            </a:extLst>
          </p:cNvPr>
          <p:cNvSpPr>
            <a:spLocks noGrp="1"/>
          </p:cNvSpPr>
          <p:nvPr>
            <p:ph type="title"/>
          </p:nvPr>
        </p:nvSpPr>
        <p:spPr>
          <a:xfrm>
            <a:off x="623996" y="1709739"/>
            <a:ext cx="7888070" cy="2852737"/>
          </a:xfrm>
        </p:spPr>
        <p:txBody>
          <a:bodyPr anchor="b"/>
          <a:lstStyle>
            <a:lvl1pPr>
              <a:defRPr sz="4501"/>
            </a:lvl1pPr>
          </a:lstStyle>
          <a:p>
            <a:r>
              <a:rPr lang="zh-CN" altLang="en-US"/>
              <a:t>单击此处编辑母版标题样式</a:t>
            </a:r>
          </a:p>
        </p:txBody>
      </p:sp>
      <p:sp>
        <p:nvSpPr>
          <p:cNvPr id="3" name="文本占位符 2">
            <a:extLst>
              <a:ext uri="{FF2B5EF4-FFF2-40B4-BE49-F238E27FC236}">
                <a16:creationId xmlns:a16="http://schemas.microsoft.com/office/drawing/2014/main" id="{38731489-4143-46B4-AD39-669AD536CDB2}"/>
              </a:ext>
            </a:extLst>
          </p:cNvPr>
          <p:cNvSpPr>
            <a:spLocks noGrp="1"/>
          </p:cNvSpPr>
          <p:nvPr>
            <p:ph type="body" idx="1"/>
          </p:nvPr>
        </p:nvSpPr>
        <p:spPr>
          <a:xfrm>
            <a:off x="623996" y="4589464"/>
            <a:ext cx="7888070" cy="1500187"/>
          </a:xfrm>
        </p:spPr>
        <p:txBody>
          <a:bodyPr/>
          <a:lstStyle>
            <a:lvl1pPr marL="0" indent="0">
              <a:buNone/>
              <a:defRPr sz="1800">
                <a:solidFill>
                  <a:schemeClr val="tx1">
                    <a:tint val="75000"/>
                  </a:schemeClr>
                </a:solidFill>
              </a:defRPr>
            </a:lvl1pPr>
            <a:lvl2pPr marL="342946" indent="0">
              <a:buNone/>
              <a:defRPr sz="1500">
                <a:solidFill>
                  <a:schemeClr val="tx1">
                    <a:tint val="75000"/>
                  </a:schemeClr>
                </a:solidFill>
              </a:defRPr>
            </a:lvl2pPr>
            <a:lvl3pPr marL="685891" indent="0">
              <a:buNone/>
              <a:defRPr sz="1350">
                <a:solidFill>
                  <a:schemeClr val="tx1">
                    <a:tint val="75000"/>
                  </a:schemeClr>
                </a:solidFill>
              </a:defRPr>
            </a:lvl3pPr>
            <a:lvl4pPr marL="1028837" indent="0">
              <a:buNone/>
              <a:defRPr sz="1200">
                <a:solidFill>
                  <a:schemeClr val="tx1">
                    <a:tint val="75000"/>
                  </a:schemeClr>
                </a:solidFill>
              </a:defRPr>
            </a:lvl4pPr>
            <a:lvl5pPr marL="1371783" indent="0">
              <a:buNone/>
              <a:defRPr sz="1200">
                <a:solidFill>
                  <a:schemeClr val="tx1">
                    <a:tint val="75000"/>
                  </a:schemeClr>
                </a:solidFill>
              </a:defRPr>
            </a:lvl5pPr>
            <a:lvl6pPr marL="1714729" indent="0">
              <a:buNone/>
              <a:defRPr sz="1200">
                <a:solidFill>
                  <a:schemeClr val="tx1">
                    <a:tint val="75000"/>
                  </a:schemeClr>
                </a:solidFill>
              </a:defRPr>
            </a:lvl6pPr>
            <a:lvl7pPr marL="2057674" indent="0">
              <a:buNone/>
              <a:defRPr sz="1200">
                <a:solidFill>
                  <a:schemeClr val="tx1">
                    <a:tint val="75000"/>
                  </a:schemeClr>
                </a:solidFill>
              </a:defRPr>
            </a:lvl7pPr>
            <a:lvl8pPr marL="2400620" indent="0">
              <a:buNone/>
              <a:defRPr sz="1200">
                <a:solidFill>
                  <a:schemeClr val="tx1">
                    <a:tint val="75000"/>
                  </a:schemeClr>
                </a:solidFill>
              </a:defRPr>
            </a:lvl8pPr>
            <a:lvl9pPr marL="2743566"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760E4B1-D74A-48F4-B413-023EF788E3F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2023/10/24</a:t>
            </a:fld>
            <a:endParaRPr lang="zh-CN" altLang="en-US"/>
          </a:p>
        </p:txBody>
      </p:sp>
      <p:sp>
        <p:nvSpPr>
          <p:cNvPr id="5" name="页脚占位符 4">
            <a:extLst>
              <a:ext uri="{FF2B5EF4-FFF2-40B4-BE49-F238E27FC236}">
                <a16:creationId xmlns:a16="http://schemas.microsoft.com/office/drawing/2014/main" id="{EEB158E6-EE8C-485C-B057-6E9833929E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B0E59F-DC8E-401F-8390-6BFB4F90CC04}"/>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6488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0154D-4434-4EB3-A7F2-4D669184C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C20FBC-BAA7-4B3D-840B-CEB5E630D46E}"/>
              </a:ext>
            </a:extLst>
          </p:cNvPr>
          <p:cNvSpPr>
            <a:spLocks noGrp="1"/>
          </p:cNvSpPr>
          <p:nvPr>
            <p:ph sz="half" idx="1"/>
          </p:nvPr>
        </p:nvSpPr>
        <p:spPr>
          <a:xfrm>
            <a:off x="628759"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0DB4344-DB94-498B-8CCE-7D3C0FA8BE58}"/>
              </a:ext>
            </a:extLst>
          </p:cNvPr>
          <p:cNvSpPr>
            <a:spLocks noGrp="1"/>
          </p:cNvSpPr>
          <p:nvPr>
            <p:ph sz="half" idx="2"/>
          </p:nvPr>
        </p:nvSpPr>
        <p:spPr>
          <a:xfrm>
            <a:off x="4629954"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51537BE-0936-4BD3-8233-0A623ED2E8B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2023/10/24</a:t>
            </a:fld>
            <a:endParaRPr lang="zh-CN" altLang="en-US"/>
          </a:p>
        </p:txBody>
      </p:sp>
      <p:sp>
        <p:nvSpPr>
          <p:cNvPr id="6" name="页脚占位符 5">
            <a:extLst>
              <a:ext uri="{FF2B5EF4-FFF2-40B4-BE49-F238E27FC236}">
                <a16:creationId xmlns:a16="http://schemas.microsoft.com/office/drawing/2014/main" id="{07BEABBF-DA91-434D-BD88-AED647323C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B241D5-1EC2-4FA7-8A26-984978736033}"/>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93080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E1B3C-77B4-47BE-AD62-45CB3E57A715}"/>
              </a:ext>
            </a:extLst>
          </p:cNvPr>
          <p:cNvSpPr>
            <a:spLocks noGrp="1"/>
          </p:cNvSpPr>
          <p:nvPr>
            <p:ph type="title"/>
          </p:nvPr>
        </p:nvSpPr>
        <p:spPr>
          <a:xfrm>
            <a:off x="629950" y="365126"/>
            <a:ext cx="788807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08382C-1C0C-4A6E-A084-6F7821556F90}"/>
              </a:ext>
            </a:extLst>
          </p:cNvPr>
          <p:cNvSpPr>
            <a:spLocks noGrp="1"/>
          </p:cNvSpPr>
          <p:nvPr>
            <p:ph type="body" idx="1"/>
          </p:nvPr>
        </p:nvSpPr>
        <p:spPr>
          <a:xfrm>
            <a:off x="629951" y="1681163"/>
            <a:ext cx="3869012"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49DE530D-C20C-45C8-9433-8C791CB74ECF}"/>
              </a:ext>
            </a:extLst>
          </p:cNvPr>
          <p:cNvSpPr>
            <a:spLocks noGrp="1"/>
          </p:cNvSpPr>
          <p:nvPr>
            <p:ph sz="half" idx="2"/>
          </p:nvPr>
        </p:nvSpPr>
        <p:spPr>
          <a:xfrm>
            <a:off x="629951" y="2505075"/>
            <a:ext cx="3869012"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85F1BF-6831-4EEA-9502-8737207E9157}"/>
              </a:ext>
            </a:extLst>
          </p:cNvPr>
          <p:cNvSpPr>
            <a:spLocks noGrp="1"/>
          </p:cNvSpPr>
          <p:nvPr>
            <p:ph type="body" sz="quarter" idx="3"/>
          </p:nvPr>
        </p:nvSpPr>
        <p:spPr>
          <a:xfrm>
            <a:off x="4629954" y="1681163"/>
            <a:ext cx="3888066"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A7E7081E-9AD6-4BBC-9830-34D01586E74E}"/>
              </a:ext>
            </a:extLst>
          </p:cNvPr>
          <p:cNvSpPr>
            <a:spLocks noGrp="1"/>
          </p:cNvSpPr>
          <p:nvPr>
            <p:ph sz="quarter" idx="4"/>
          </p:nvPr>
        </p:nvSpPr>
        <p:spPr>
          <a:xfrm>
            <a:off x="4629954" y="2505075"/>
            <a:ext cx="388806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5F7A24B-CEB4-42C8-8E03-42A0B252831F}"/>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2023/10/24</a:t>
            </a:fld>
            <a:endParaRPr lang="zh-CN" altLang="en-US"/>
          </a:p>
        </p:txBody>
      </p:sp>
      <p:sp>
        <p:nvSpPr>
          <p:cNvPr id="8" name="页脚占位符 7">
            <a:extLst>
              <a:ext uri="{FF2B5EF4-FFF2-40B4-BE49-F238E27FC236}">
                <a16:creationId xmlns:a16="http://schemas.microsoft.com/office/drawing/2014/main" id="{4BAC8022-3321-4D23-A25F-9D4DC3E2FB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CFB1F4-09C6-4384-AC6B-8731BEB3935A}"/>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7756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2ECFA-E54B-4547-9CE8-3AAA12146E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2B33F3-86FC-4E3B-B72F-97B654C0DF3D}"/>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2023/10/24</a:t>
            </a:fld>
            <a:endParaRPr lang="zh-CN" altLang="en-US"/>
          </a:p>
        </p:txBody>
      </p:sp>
      <p:sp>
        <p:nvSpPr>
          <p:cNvPr id="4" name="页脚占位符 3">
            <a:extLst>
              <a:ext uri="{FF2B5EF4-FFF2-40B4-BE49-F238E27FC236}">
                <a16:creationId xmlns:a16="http://schemas.microsoft.com/office/drawing/2014/main" id="{E905557A-169C-44CC-AC64-14B31F8C66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07F4CE-51E2-443A-85A6-5D03B95C9A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426768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3097DD-B0C2-4B31-A3D9-1C043F0C9C25}"/>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2023/10/24</a:t>
            </a:fld>
            <a:endParaRPr lang="zh-CN" altLang="en-US"/>
          </a:p>
        </p:txBody>
      </p:sp>
      <p:sp>
        <p:nvSpPr>
          <p:cNvPr id="3" name="页脚占位符 2">
            <a:extLst>
              <a:ext uri="{FF2B5EF4-FFF2-40B4-BE49-F238E27FC236}">
                <a16:creationId xmlns:a16="http://schemas.microsoft.com/office/drawing/2014/main" id="{78D9A4EB-7787-4F18-8AB1-F2DFD2FE8D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79D312-A764-46AE-8920-839C3F6CB396}"/>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35103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DEB6E-0B21-4A47-9DA5-9DAE5668ADF4}"/>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7F7C7755-FE9B-448C-8EAE-A3EE105539D0}"/>
              </a:ext>
            </a:extLst>
          </p:cNvPr>
          <p:cNvSpPr>
            <a:spLocks noGrp="1"/>
          </p:cNvSpPr>
          <p:nvPr>
            <p:ph idx="1"/>
          </p:nvPr>
        </p:nvSpPr>
        <p:spPr>
          <a:xfrm>
            <a:off x="3888066" y="987426"/>
            <a:ext cx="4629954"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73E3E1A-B3A7-4AF8-B2A6-CDB67D0F6680}"/>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6869F2B5-3E04-47E9-B63A-73F03019E5F1}"/>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2023/10/24</a:t>
            </a:fld>
            <a:endParaRPr lang="zh-CN" altLang="en-US"/>
          </a:p>
        </p:txBody>
      </p:sp>
      <p:sp>
        <p:nvSpPr>
          <p:cNvPr id="6" name="页脚占位符 5">
            <a:extLst>
              <a:ext uri="{FF2B5EF4-FFF2-40B4-BE49-F238E27FC236}">
                <a16:creationId xmlns:a16="http://schemas.microsoft.com/office/drawing/2014/main" id="{73F52660-90A0-480C-983E-CBDBB96BAF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486ED9-E983-4909-BF6C-F63BEA140B2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6718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C540B-D875-46F8-A537-1765A48E7325}"/>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5E9EBF87-B7E5-4296-BE4C-9B662E5AD243}"/>
              </a:ext>
            </a:extLst>
          </p:cNvPr>
          <p:cNvSpPr>
            <a:spLocks noGrp="1"/>
          </p:cNvSpPr>
          <p:nvPr>
            <p:ph type="pic" idx="1"/>
          </p:nvPr>
        </p:nvSpPr>
        <p:spPr>
          <a:xfrm>
            <a:off x="3888066" y="987426"/>
            <a:ext cx="4629954" cy="4873625"/>
          </a:xfrm>
        </p:spPr>
        <p:txBody>
          <a:bodyPr/>
          <a:lstStyle>
            <a:lvl1pPr marL="0" indent="0">
              <a:buNone/>
              <a:defRPr sz="24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endParaRPr lang="zh-CN" altLang="en-US"/>
          </a:p>
        </p:txBody>
      </p:sp>
      <p:sp>
        <p:nvSpPr>
          <p:cNvPr id="4" name="文本占位符 3">
            <a:extLst>
              <a:ext uri="{FF2B5EF4-FFF2-40B4-BE49-F238E27FC236}">
                <a16:creationId xmlns:a16="http://schemas.microsoft.com/office/drawing/2014/main" id="{5091CAD6-4EF0-43BB-A0B4-606667818813}"/>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D534FF73-C11A-4504-9607-FBBAD61B6254}"/>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2023/10/24</a:t>
            </a:fld>
            <a:endParaRPr lang="zh-CN" altLang="en-US"/>
          </a:p>
        </p:txBody>
      </p:sp>
      <p:sp>
        <p:nvSpPr>
          <p:cNvPr id="6" name="页脚占位符 5">
            <a:extLst>
              <a:ext uri="{FF2B5EF4-FFF2-40B4-BE49-F238E27FC236}">
                <a16:creationId xmlns:a16="http://schemas.microsoft.com/office/drawing/2014/main" id="{ED122F88-98E0-4857-8D45-0A729A4034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FA63C9-E5EC-463F-B683-82E484A0343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65427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E24E5E-AB78-4BE9-AEBE-13F8A064751F}"/>
              </a:ext>
            </a:extLst>
          </p:cNvPr>
          <p:cNvSpPr>
            <a:spLocks noGrp="1"/>
          </p:cNvSpPr>
          <p:nvPr>
            <p:ph type="title"/>
          </p:nvPr>
        </p:nvSpPr>
        <p:spPr>
          <a:xfrm>
            <a:off x="628759" y="365126"/>
            <a:ext cx="788807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3AEDAE6-3AF7-46B5-B80C-A49DBC05E10D}"/>
              </a:ext>
            </a:extLst>
          </p:cNvPr>
          <p:cNvSpPr>
            <a:spLocks noGrp="1"/>
          </p:cNvSpPr>
          <p:nvPr>
            <p:ph type="body" idx="1"/>
          </p:nvPr>
        </p:nvSpPr>
        <p:spPr>
          <a:xfrm>
            <a:off x="628759" y="1825625"/>
            <a:ext cx="788807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a:extLst>
              <a:ext uri="{FF2B5EF4-FFF2-40B4-BE49-F238E27FC236}">
                <a16:creationId xmlns:a16="http://schemas.microsoft.com/office/drawing/2014/main" id="{1F34B37A-AB5E-45E4-AFEF-8D849C698896}"/>
              </a:ext>
            </a:extLst>
          </p:cNvPr>
          <p:cNvSpPr>
            <a:spLocks noGrp="1"/>
          </p:cNvSpPr>
          <p:nvPr>
            <p:ph type="ftr" sz="quarter" idx="3"/>
          </p:nvPr>
        </p:nvSpPr>
        <p:spPr>
          <a:xfrm>
            <a:off x="3029476" y="6356351"/>
            <a:ext cx="3086636"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FB780660-B258-4D61-92DB-24CE5526F25A}"/>
              </a:ext>
            </a:extLst>
          </p:cNvPr>
          <p:cNvSpPr>
            <a:spLocks noGrp="1"/>
          </p:cNvSpPr>
          <p:nvPr>
            <p:ph type="sldNum" sz="quarter" idx="4"/>
          </p:nvPr>
        </p:nvSpPr>
        <p:spPr>
          <a:xfrm>
            <a:off x="6459072" y="6356351"/>
            <a:ext cx="2057757"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72AF17-D5F7-4535-B112-E5B9115149C2}" type="slidenum">
              <a:rPr lang="zh-CN" altLang="en-US" smtClean="0"/>
              <a:pPr/>
              <a:t>‹#›</a:t>
            </a:fld>
            <a:endParaRPr lang="zh-CN" altLang="en-US" dirty="0"/>
          </a:p>
        </p:txBody>
      </p:sp>
      <p:pic>
        <p:nvPicPr>
          <p:cNvPr id="8" name="图片 7">
            <a:extLst>
              <a:ext uri="{FF2B5EF4-FFF2-40B4-BE49-F238E27FC236}">
                <a16:creationId xmlns:a16="http://schemas.microsoft.com/office/drawing/2014/main" id="{09EC5B8F-EE19-4BBA-B284-F4F050D7E4BC}"/>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4955" y="6270727"/>
            <a:ext cx="539349" cy="539349"/>
          </a:xfrm>
          <a:prstGeom prst="rect">
            <a:avLst/>
          </a:prstGeom>
        </p:spPr>
      </p:pic>
      <p:sp>
        <p:nvSpPr>
          <p:cNvPr id="10" name="矩形 9">
            <a:extLst>
              <a:ext uri="{FF2B5EF4-FFF2-40B4-BE49-F238E27FC236}">
                <a16:creationId xmlns:a16="http://schemas.microsoft.com/office/drawing/2014/main" id="{5ECDA556-A81B-42B5-A805-85AFEF2BFD71}"/>
              </a:ext>
            </a:extLst>
          </p:cNvPr>
          <p:cNvSpPr/>
          <p:nvPr userDrawn="1"/>
        </p:nvSpPr>
        <p:spPr>
          <a:xfrm flipV="1">
            <a:off x="0" y="6813761"/>
            <a:ext cx="9145587"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C069E3C8-CC5C-48E7-A9B0-488DF02AA533}"/>
              </a:ext>
            </a:extLst>
          </p:cNvPr>
          <p:cNvSpPr/>
          <p:nvPr userDrawn="1"/>
        </p:nvSpPr>
        <p:spPr>
          <a:xfrm flipV="1">
            <a:off x="1" y="571"/>
            <a:ext cx="9145587" cy="843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567AA58D-EC65-4F61-9BC5-D4E9553565CD}"/>
              </a:ext>
            </a:extLst>
          </p:cNvPr>
          <p:cNvCxnSpPr>
            <a:cxnSpLocks/>
          </p:cNvCxnSpPr>
          <p:nvPr userDrawn="1"/>
        </p:nvCxnSpPr>
        <p:spPr>
          <a:xfrm flipH="1">
            <a:off x="0" y="10400"/>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F2A4969-8D0D-480B-B325-3AD95B5CFAD6}"/>
              </a:ext>
            </a:extLst>
          </p:cNvPr>
          <p:cNvCxnSpPr>
            <a:cxnSpLocks/>
          </p:cNvCxnSpPr>
          <p:nvPr userDrawn="1"/>
        </p:nvCxnSpPr>
        <p:spPr>
          <a:xfrm flipH="1">
            <a:off x="9145584" y="12138"/>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24678B4-3C13-4530-9DC0-801CF3489B85}"/>
              </a:ext>
            </a:extLst>
          </p:cNvPr>
          <p:cNvCxnSpPr>
            <a:cxnSpLocks/>
          </p:cNvCxnSpPr>
          <p:nvPr userDrawn="1"/>
        </p:nvCxnSpPr>
        <p:spPr>
          <a:xfrm>
            <a:off x="1" y="111550"/>
            <a:ext cx="9145587"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8D65862-7BE3-448C-9CF4-5F924E67A16A}"/>
              </a:ext>
            </a:extLst>
          </p:cNvPr>
          <p:cNvCxnSpPr>
            <a:cxnSpLocks/>
          </p:cNvCxnSpPr>
          <p:nvPr userDrawn="1"/>
        </p:nvCxnSpPr>
        <p:spPr>
          <a:xfrm>
            <a:off x="415392" y="6775033"/>
            <a:ext cx="873019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9608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660" r:id="rId13"/>
    <p:sldLayoutId id="2147483650" r:id="rId14"/>
    <p:sldLayoutId id="2147483659" r:id="rId15"/>
    <p:sldLayoutId id="2147483651" r:id="rId16"/>
    <p:sldLayoutId id="2147483652" r:id="rId17"/>
    <p:sldLayoutId id="2147483653" r:id="rId18"/>
    <p:sldLayoutId id="2147483654" r:id="rId19"/>
    <p:sldLayoutId id="2147483655" r:id="rId20"/>
    <p:sldLayoutId id="2147483656" r:id="rId21"/>
    <p:sldLayoutId id="2147483658" r:id="rId22"/>
    <p:sldLayoutId id="2147483661" r:id="rId23"/>
    <p:sldLayoutId id="2147483662" r:id="rId24"/>
  </p:sldLayoutIdLst>
  <p:txStyles>
    <p:title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p:titleStyle>
    <p:body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slideLayout" Target="../slideLayouts/slideLayout7.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 Type="http://schemas.openxmlformats.org/officeDocument/2006/relationships/tags" Target="../tags/tag28.xml"/><Relationship Id="rId16" Type="http://schemas.openxmlformats.org/officeDocument/2006/relationships/tags" Target="../tags/tag42.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tags" Target="../tags/tag41.xml"/><Relationship Id="rId10" Type="http://schemas.openxmlformats.org/officeDocument/2006/relationships/tags" Target="../tags/tag36.xml"/><Relationship Id="rId19" Type="http://schemas.openxmlformats.org/officeDocument/2006/relationships/image" Target="../media/image4.tmp"/><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s>
</file>

<file path=ppt/slides/_rels/slide14.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slideLayout" Target="../slideLayouts/slideLayout7.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 Type="http://schemas.openxmlformats.org/officeDocument/2006/relationships/tags" Target="../tags/tag45.xml"/><Relationship Id="rId16" Type="http://schemas.openxmlformats.org/officeDocument/2006/relationships/tags" Target="../tags/tag59.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5" Type="http://schemas.openxmlformats.org/officeDocument/2006/relationships/tags" Target="../tags/tag58.xml"/><Relationship Id="rId10" Type="http://schemas.openxmlformats.org/officeDocument/2006/relationships/tags" Target="../tags/tag53.xml"/><Relationship Id="rId19" Type="http://schemas.openxmlformats.org/officeDocument/2006/relationships/image" Target="../media/image4.tmp"/><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s>
</file>

<file path=ppt/slides/_rels/slide15.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slideLayout" Target="../slideLayouts/slideLayout7.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image" Target="../media/image4.tmp"/><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10" Type="http://schemas.openxmlformats.org/officeDocument/2006/relationships/tags" Target="../tags/tag70.xml"/><Relationship Id="rId19" Type="http://schemas.openxmlformats.org/officeDocument/2006/relationships/notesSlide" Target="../notesSlides/notesSlide1.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s>
</file>

<file path=ppt/slides/_rels/slide16.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slideLayout" Target="../slideLayouts/slideLayout7.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tags" Target="../tags/tag94.xml"/><Relationship Id="rId2" Type="http://schemas.openxmlformats.org/officeDocument/2006/relationships/tags" Target="../tags/tag79.xml"/><Relationship Id="rId16" Type="http://schemas.openxmlformats.org/officeDocument/2006/relationships/tags" Target="../tags/tag93.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tags" Target="../tags/tag92.xml"/><Relationship Id="rId10" Type="http://schemas.openxmlformats.org/officeDocument/2006/relationships/tags" Target="../tags/tag87.xml"/><Relationship Id="rId19" Type="http://schemas.openxmlformats.org/officeDocument/2006/relationships/image" Target="../media/image4.tmp"/><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s>
</file>

<file path=ppt/slides/_rels/slide17.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image" Target="../media/image4.tmp"/><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0.png"/><Relationship Id="rId5" Type="http://schemas.openxmlformats.org/officeDocument/2006/relationships/tags" Target="../tags/tag99.xml"/><Relationship Id="rId10" Type="http://schemas.openxmlformats.org/officeDocument/2006/relationships/slideLayout" Target="../slideLayouts/slideLayout7.xml"/><Relationship Id="rId4" Type="http://schemas.openxmlformats.org/officeDocument/2006/relationships/tags" Target="../tags/tag98.xml"/><Relationship Id="rId9" Type="http://schemas.openxmlformats.org/officeDocument/2006/relationships/tags" Target="../tags/tag10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4.tmp"/><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slideLayout" Target="../slideLayouts/slideLayout7.xml"/><Relationship Id="rId5" Type="http://schemas.openxmlformats.org/officeDocument/2006/relationships/tags" Target="../tags/tag108.xml"/><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121.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4.tmp"/><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Layout" Target="../slideLayouts/slideLayout7.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4.xml"/></Relationships>
</file>

<file path=ppt/slides/_rels/slide23.xml.rels><?xml version="1.0" encoding="UTF-8" standalone="yes"?>
<Relationships xmlns="http://schemas.openxmlformats.org/package/2006/relationships"><Relationship Id="rId8" Type="http://schemas.openxmlformats.org/officeDocument/2006/relationships/tags" Target="../tags/tag132.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4.tmp"/><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image" Target="../media/image11.png"/><Relationship Id="rId5" Type="http://schemas.openxmlformats.org/officeDocument/2006/relationships/tags" Target="../tags/tag129.xml"/><Relationship Id="rId10" Type="http://schemas.openxmlformats.org/officeDocument/2006/relationships/slideLayout" Target="../slideLayouts/slideLayout7.xml"/><Relationship Id="rId4" Type="http://schemas.openxmlformats.org/officeDocument/2006/relationships/tags" Target="../tags/tag128.xml"/><Relationship Id="rId9" Type="http://schemas.openxmlformats.org/officeDocument/2006/relationships/tags" Target="../tags/tag13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4.tmp"/><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5.png"/><Relationship Id="rId5" Type="http://schemas.openxmlformats.org/officeDocument/2006/relationships/tags" Target="../tags/tag22.xml"/><Relationship Id="rId10" Type="http://schemas.openxmlformats.org/officeDocument/2006/relationships/slideLayout" Target="../slideLayouts/slideLayout7.xml"/><Relationship Id="rId4" Type="http://schemas.openxmlformats.org/officeDocument/2006/relationships/tags" Target="../tags/tag21.xml"/><Relationship Id="rId9" Type="http://schemas.openxmlformats.org/officeDocument/2006/relationships/tags" Target="../tags/tag26.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141.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4.tmp"/><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25.png"/><Relationship Id="rId5" Type="http://schemas.openxmlformats.org/officeDocument/2006/relationships/tags" Target="../tags/tag138.xml"/><Relationship Id="rId10" Type="http://schemas.openxmlformats.org/officeDocument/2006/relationships/slideLayout" Target="../slideLayouts/slideLayout7.xml"/><Relationship Id="rId4" Type="http://schemas.openxmlformats.org/officeDocument/2006/relationships/tags" Target="../tags/tag137.xml"/><Relationship Id="rId9" Type="http://schemas.openxmlformats.org/officeDocument/2006/relationships/tags" Target="../tags/tag14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tags" Target="../tags/tag155.xml"/><Relationship Id="rId18" Type="http://schemas.openxmlformats.org/officeDocument/2006/relationships/slideLayout" Target="../slideLayouts/slideLayout7.xml"/><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tags" Target="../tags/tag154.xml"/><Relationship Id="rId17" Type="http://schemas.openxmlformats.org/officeDocument/2006/relationships/tags" Target="../tags/tag159.xml"/><Relationship Id="rId2" Type="http://schemas.openxmlformats.org/officeDocument/2006/relationships/tags" Target="../tags/tag144.xml"/><Relationship Id="rId16" Type="http://schemas.openxmlformats.org/officeDocument/2006/relationships/tags" Target="../tags/tag158.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5" Type="http://schemas.openxmlformats.org/officeDocument/2006/relationships/tags" Target="../tags/tag147.xml"/><Relationship Id="rId15" Type="http://schemas.openxmlformats.org/officeDocument/2006/relationships/tags" Target="../tags/tag157.xml"/><Relationship Id="rId10" Type="http://schemas.openxmlformats.org/officeDocument/2006/relationships/tags" Target="../tags/tag152.xml"/><Relationship Id="rId19" Type="http://schemas.openxmlformats.org/officeDocument/2006/relationships/image" Target="../media/image4.tmp"/><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tags" Target="../tags/tag15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257EDBCA-088B-4352-B7A3-84C53E6641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90" r="849" b="979"/>
          <a:stretch/>
        </p:blipFill>
        <p:spPr>
          <a:xfrm>
            <a:off x="0" y="85125"/>
            <a:ext cx="9145588" cy="6726381"/>
          </a:xfrm>
          <a:prstGeom prst="rect">
            <a:avLst/>
          </a:prstGeom>
        </p:spPr>
      </p:pic>
      <p:sp>
        <p:nvSpPr>
          <p:cNvPr id="5" name="TextBox 4">
            <a:extLst>
              <a:ext uri="{FF2B5EF4-FFF2-40B4-BE49-F238E27FC236}">
                <a16:creationId xmlns:a16="http://schemas.microsoft.com/office/drawing/2014/main" id="{079BC94D-07D4-428A-9AAC-755689A7B57D}"/>
              </a:ext>
            </a:extLst>
          </p:cNvPr>
          <p:cNvSpPr txBox="1"/>
          <p:nvPr/>
        </p:nvSpPr>
        <p:spPr>
          <a:xfrm>
            <a:off x="715378" y="1573329"/>
            <a:ext cx="6819496" cy="1077218"/>
          </a:xfrm>
          <a:prstGeom prst="rect">
            <a:avLst/>
          </a:prstGeom>
          <a:noFill/>
          <a:ln>
            <a:noFill/>
          </a:ln>
          <a:effectLst>
            <a:outerShdw blurRad="50800" dist="38100" dir="10800000" algn="r" rotWithShape="0">
              <a:prstClr val="black">
                <a:alpha val="40000"/>
              </a:prstClr>
            </a:outerShdw>
          </a:effectLst>
          <a:scene3d>
            <a:camera prst="orthographicFront"/>
            <a:lightRig rig="morning" dir="t"/>
          </a:scene3d>
          <a:sp3d>
            <a:bevelT/>
          </a:sp3d>
        </p:spPr>
        <p:txBody>
          <a:bodyPr wrap="none" rtlCol="0">
            <a:spAutoFit/>
          </a:bodyPr>
          <a:lstStyle/>
          <a:p>
            <a:pPr algn="ctr"/>
            <a:r>
              <a:rPr lang="en-US" altLang="zh-CN" sz="6400" b="1" dirty="0">
                <a:solidFill>
                  <a:srgbClr val="C00000"/>
                </a:solidFill>
                <a:latin typeface="Times New Roman" panose="02020603050405020304" pitchFamily="18" charset="0"/>
                <a:cs typeface="Times New Roman" panose="02020603050405020304" pitchFamily="18" charset="0"/>
              </a:rPr>
              <a:t>Operating Systems</a:t>
            </a:r>
            <a:endParaRPr lang="en-US" sz="6400" b="1"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FD70B2-1C32-4B30-AEA0-5685A2415557}"/>
              </a:ext>
            </a:extLst>
          </p:cNvPr>
          <p:cNvSpPr txBox="1"/>
          <p:nvPr/>
        </p:nvSpPr>
        <p:spPr>
          <a:xfrm>
            <a:off x="1313509" y="4674831"/>
            <a:ext cx="5332651" cy="1200329"/>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 Zhong </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（钟竞辉）</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Office</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B3-515</a:t>
            </a:r>
          </a:p>
          <a:p>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Email</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 ：</a:t>
            </a:r>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jinghuizhong@scut.edu.cn</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840474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D227855F-802F-497D-8B52-794B6130B237}" type="slidenum">
              <a:rPr lang="zh-CN" altLang="en-US" sz="1400">
                <a:ea typeface="宋体" panose="02010600030101010101" pitchFamily="2" charset="-122"/>
              </a:rPr>
              <a:pPr algn="r" eaLnBrk="1" hangingPunct="1"/>
              <a:t>10</a:t>
            </a:fld>
            <a:endParaRPr lang="en-US" sz="1400">
              <a:ea typeface="宋体" panose="02010600030101010101" pitchFamily="2" charset="-122"/>
            </a:endParaRPr>
          </a:p>
        </p:txBody>
      </p:sp>
      <p:sp>
        <p:nvSpPr>
          <p:cNvPr id="54275" name="Rectangle 2"/>
          <p:cNvSpPr>
            <a:spLocks noGrp="1" noChangeArrowheads="1"/>
          </p:cNvSpPr>
          <p:nvPr>
            <p:ph type="title" idx="4294967295"/>
          </p:nvPr>
        </p:nvSpPr>
        <p:spPr>
          <a:xfrm>
            <a:off x="335756" y="122366"/>
            <a:ext cx="8510588" cy="933646"/>
          </a:xfrm>
        </p:spPr>
        <p:txBody>
          <a:bodyPr/>
          <a:lstStyle/>
          <a:p>
            <a:pPr algn="ctr" eaLnBrk="1" hangingPunct="1"/>
            <a:r>
              <a:rPr lang="en-US" altLang="zh-CN" sz="4000" b="1" dirty="0">
                <a:ea typeface="宋体" panose="02010600030101010101" pitchFamily="2" charset="-122"/>
              </a:rPr>
              <a:t>Segmentation</a:t>
            </a:r>
          </a:p>
        </p:txBody>
      </p:sp>
      <p:sp>
        <p:nvSpPr>
          <p:cNvPr id="54276" name="Rectangle 3"/>
          <p:cNvSpPr>
            <a:spLocks noGrp="1" noChangeArrowheads="1"/>
          </p:cNvSpPr>
          <p:nvPr>
            <p:ph type="body" idx="4294967295"/>
          </p:nvPr>
        </p:nvSpPr>
        <p:spPr>
          <a:xfrm>
            <a:off x="372269" y="1262063"/>
            <a:ext cx="8510588" cy="5067300"/>
          </a:xfrm>
        </p:spPr>
        <p:txBody>
          <a:bodyPr>
            <a:normAutofit/>
          </a:bodyPr>
          <a:lstStyle/>
          <a:p>
            <a:pPr eaLnBrk="1" hangingPunct="1">
              <a:lnSpc>
                <a:spcPct val="100000"/>
              </a:lnSpc>
              <a:buFont typeface="Wingdings" panose="05000000000000000000" pitchFamily="2" charset="2"/>
              <a:buChar char="l"/>
            </a:pPr>
            <a:r>
              <a:rPr lang="en-US" altLang="zh-CN" sz="2800" b="1" dirty="0">
                <a:ea typeface="宋体" panose="02010600030101010101" pitchFamily="2" charset="-122"/>
              </a:rPr>
              <a:t>A segment is a logically independent address space.</a:t>
            </a:r>
          </a:p>
          <a:p>
            <a:pPr lvl="1" eaLnBrk="1" hangingPunct="1">
              <a:lnSpc>
                <a:spcPct val="100000"/>
              </a:lnSpc>
              <a:buFont typeface="Wingdings" panose="05000000000000000000" pitchFamily="2" charset="2"/>
              <a:buChar char="ü"/>
            </a:pPr>
            <a:r>
              <a:rPr lang="en-US" altLang="zh-CN" sz="2800" dirty="0">
                <a:ea typeface="宋体" panose="02010600030101010101" pitchFamily="2" charset="-122"/>
              </a:rPr>
              <a:t>segments may have different sizes</a:t>
            </a:r>
          </a:p>
          <a:p>
            <a:pPr lvl="1" eaLnBrk="1" hangingPunct="1">
              <a:lnSpc>
                <a:spcPct val="100000"/>
              </a:lnSpc>
              <a:buFont typeface="Wingdings" panose="05000000000000000000" pitchFamily="2" charset="2"/>
              <a:buChar char="ü"/>
            </a:pPr>
            <a:r>
              <a:rPr lang="en-US" altLang="zh-CN" sz="2800" dirty="0">
                <a:ea typeface="宋体" panose="02010600030101010101" pitchFamily="2" charset="-122"/>
              </a:rPr>
              <a:t>their sizes may change dynamically</a:t>
            </a:r>
          </a:p>
          <a:p>
            <a:pPr lvl="1" eaLnBrk="1" hangingPunct="1">
              <a:lnSpc>
                <a:spcPct val="100000"/>
              </a:lnSpc>
              <a:buFont typeface="Wingdings" panose="05000000000000000000" pitchFamily="2" charset="2"/>
              <a:buChar char="ü"/>
            </a:pPr>
            <a:r>
              <a:rPr lang="en-US" altLang="zh-CN" sz="2800" dirty="0">
                <a:ea typeface="宋体" panose="02010600030101010101" pitchFamily="2" charset="-122"/>
              </a:rPr>
              <a:t>the address space uses </a:t>
            </a:r>
            <a:r>
              <a:rPr lang="en-US" altLang="zh-CN" sz="2800" dirty="0">
                <a:solidFill>
                  <a:srgbClr val="FF0000"/>
                </a:solidFill>
                <a:ea typeface="宋体" panose="02010600030101010101" pitchFamily="2" charset="-122"/>
              </a:rPr>
              <a:t>2-dimensional</a:t>
            </a:r>
            <a:r>
              <a:rPr lang="en-US" altLang="zh-CN" sz="2800" dirty="0">
                <a:ea typeface="宋体" panose="02010600030101010101" pitchFamily="2" charset="-122"/>
              </a:rPr>
              <a:t> memory addresses and has 2 parts:</a:t>
            </a:r>
          </a:p>
          <a:p>
            <a:pPr lvl="1" eaLnBrk="1" hangingPunct="1">
              <a:lnSpc>
                <a:spcPct val="100000"/>
              </a:lnSpc>
              <a:buFont typeface="Wingdings" panose="05000000000000000000" pitchFamily="2" charset="2"/>
              <a:buChar char="ü"/>
            </a:pPr>
            <a:r>
              <a:rPr lang="en-US" altLang="zh-CN" sz="2800" dirty="0">
                <a:ea typeface="宋体" panose="02010600030101010101" pitchFamily="2" charset="-122"/>
              </a:rPr>
              <a:t>(segment #, offset within segment)</a:t>
            </a:r>
          </a:p>
          <a:p>
            <a:pPr lvl="1" eaLnBrk="1" hangingPunct="1">
              <a:lnSpc>
                <a:spcPct val="100000"/>
              </a:lnSpc>
              <a:buFont typeface="Wingdings" panose="05000000000000000000" pitchFamily="2" charset="2"/>
              <a:buChar char="ü"/>
            </a:pPr>
            <a:r>
              <a:rPr lang="en-US" altLang="zh-CN" sz="2800" dirty="0">
                <a:ea typeface="宋体" panose="02010600030101010101" pitchFamily="2" charset="-122"/>
              </a:rPr>
              <a:t>segments may have different protections</a:t>
            </a:r>
          </a:p>
          <a:p>
            <a:pPr lvl="1" eaLnBrk="1" hangingPunct="1">
              <a:lnSpc>
                <a:spcPct val="100000"/>
              </a:lnSpc>
              <a:buFont typeface="Wingdings" panose="05000000000000000000" pitchFamily="2" charset="2"/>
              <a:buChar char="ü"/>
            </a:pPr>
            <a:r>
              <a:rPr lang="en-US" altLang="zh-CN" sz="2800" dirty="0">
                <a:ea typeface="宋体" panose="02010600030101010101" pitchFamily="2" charset="-122"/>
              </a:rPr>
              <a:t>allows for the sharing of procedures and data between processes. </a:t>
            </a:r>
          </a:p>
        </p:txBody>
      </p:sp>
    </p:spTree>
    <p:extLst>
      <p:ext uri="{BB962C8B-B14F-4D97-AF65-F5344CB8AC3E}">
        <p14:creationId xmlns:p14="http://schemas.microsoft.com/office/powerpoint/2010/main" val="1302003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3DEF9711-3FA8-4C69-A472-3D0A69D66AD3}" type="slidenum">
              <a:rPr lang="zh-CN" altLang="en-US" sz="1400">
                <a:ea typeface="宋体" panose="02010600030101010101" pitchFamily="2" charset="-122"/>
                <a:cs typeface="Times New Roman" panose="02020603050405020304" pitchFamily="18" charset="0"/>
              </a:rPr>
              <a:pPr algn="r" eaLnBrk="1" hangingPunct="1"/>
              <a:t>11</a:t>
            </a:fld>
            <a:endParaRPr lang="en-US" sz="1400">
              <a:ea typeface="宋体" panose="02010600030101010101" pitchFamily="2" charset="-122"/>
              <a:cs typeface="Times New Roman" panose="02020603050405020304" pitchFamily="18" charset="0"/>
            </a:endParaRPr>
          </a:p>
        </p:txBody>
      </p:sp>
      <p:sp>
        <p:nvSpPr>
          <p:cNvPr id="59395" name="Rectangle 2"/>
          <p:cNvSpPr>
            <a:spLocks noGrp="1" noChangeArrowheads="1"/>
          </p:cNvSpPr>
          <p:nvPr>
            <p:ph type="title" idx="4294967295"/>
          </p:nvPr>
        </p:nvSpPr>
        <p:spPr>
          <a:xfrm>
            <a:off x="788199" y="120065"/>
            <a:ext cx="7888070" cy="1030167"/>
          </a:xfrm>
        </p:spPr>
        <p:txBody>
          <a:bodyPr>
            <a:normAutofit fontScale="90000"/>
          </a:bodyPr>
          <a:lstStyle/>
          <a:p>
            <a:pPr algn="ctr"/>
            <a:r>
              <a:rPr lang="en-US" altLang="zh-CN" sz="3800" b="1" dirty="0">
                <a:ea typeface="宋体" panose="02010600030101010101" pitchFamily="2" charset="-122"/>
              </a:rPr>
              <a:t>Segmentation with Paging (MULTICS)</a:t>
            </a:r>
          </a:p>
        </p:txBody>
      </p:sp>
      <p:sp>
        <p:nvSpPr>
          <p:cNvPr id="2" name="矩形 1"/>
          <p:cNvSpPr/>
          <p:nvPr/>
        </p:nvSpPr>
        <p:spPr>
          <a:xfrm>
            <a:off x="457284" y="1417638"/>
            <a:ext cx="1194095"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CPU</a:t>
            </a:r>
            <a:endParaRPr lang="zh-CN" altLang="en-US" dirty="0">
              <a:latin typeface="Times New Roman" panose="02020603050405020304" pitchFamily="18" charset="0"/>
              <a:cs typeface="Times New Roman" panose="02020603050405020304" pitchFamily="18" charset="0"/>
            </a:endParaRPr>
          </a:p>
        </p:txBody>
      </p:sp>
      <p:sp>
        <p:nvSpPr>
          <p:cNvPr id="6" name="矩形 5"/>
          <p:cNvSpPr/>
          <p:nvPr/>
        </p:nvSpPr>
        <p:spPr>
          <a:xfrm>
            <a:off x="457283" y="2314113"/>
            <a:ext cx="661833"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1119116" y="2314112"/>
            <a:ext cx="1037230"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2156346" y="3179928"/>
            <a:ext cx="1323666" cy="234741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 name="文本框 3"/>
          <p:cNvSpPr txBox="1"/>
          <p:nvPr/>
        </p:nvSpPr>
        <p:spPr>
          <a:xfrm>
            <a:off x="2078869" y="2838886"/>
            <a:ext cx="192433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Segment table</a:t>
            </a:r>
            <a:endParaRPr lang="zh-CN" altLang="en-US" dirty="0">
              <a:latin typeface="Times New Roman" panose="02020603050405020304" pitchFamily="18" charset="0"/>
              <a:cs typeface="Times New Roman" panose="02020603050405020304" pitchFamily="18" charset="0"/>
            </a:endParaRPr>
          </a:p>
        </p:txBody>
      </p:sp>
      <p:sp>
        <p:nvSpPr>
          <p:cNvPr id="10" name="矩形 9"/>
          <p:cNvSpPr/>
          <p:nvPr/>
        </p:nvSpPr>
        <p:spPr>
          <a:xfrm>
            <a:off x="2156346" y="4090596"/>
            <a:ext cx="661833"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limit</a:t>
            </a:r>
            <a:endParaRPr lang="zh-CN" altLang="en-US" dirty="0">
              <a:latin typeface="Times New Roman" panose="02020603050405020304" pitchFamily="18" charset="0"/>
              <a:cs typeface="Times New Roman" panose="02020603050405020304" pitchFamily="18" charset="0"/>
            </a:endParaRPr>
          </a:p>
        </p:txBody>
      </p:sp>
      <p:sp>
        <p:nvSpPr>
          <p:cNvPr id="11" name="矩形 10"/>
          <p:cNvSpPr/>
          <p:nvPr/>
        </p:nvSpPr>
        <p:spPr>
          <a:xfrm>
            <a:off x="2818179" y="4090595"/>
            <a:ext cx="661833"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PT base</a:t>
            </a:r>
            <a:endParaRPr lang="zh-CN" altLang="en-US" dirty="0">
              <a:latin typeface="Times New Roman" panose="02020603050405020304" pitchFamily="18" charset="0"/>
              <a:cs typeface="Times New Roman" panose="02020603050405020304" pitchFamily="18" charset="0"/>
            </a:endParaRPr>
          </a:p>
        </p:txBody>
      </p:sp>
      <p:sp>
        <p:nvSpPr>
          <p:cNvPr id="12" name="矩形 11"/>
          <p:cNvSpPr/>
          <p:nvPr/>
        </p:nvSpPr>
        <p:spPr>
          <a:xfrm>
            <a:off x="5761630" y="2129446"/>
            <a:ext cx="1144136"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p:nvSpPr>
        <p:spPr>
          <a:xfrm>
            <a:off x="5761630" y="2818260"/>
            <a:ext cx="570932" cy="492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p</a:t>
            </a:r>
            <a:endParaRPr lang="zh-CN" altLang="en-US" dirty="0">
              <a:latin typeface="Times New Roman" panose="02020603050405020304" pitchFamily="18" charset="0"/>
              <a:cs typeface="Times New Roman" panose="02020603050405020304" pitchFamily="18" charset="0"/>
            </a:endParaRPr>
          </a:p>
        </p:txBody>
      </p:sp>
      <p:sp>
        <p:nvSpPr>
          <p:cNvPr id="14" name="矩形 13"/>
          <p:cNvSpPr/>
          <p:nvPr/>
        </p:nvSpPr>
        <p:spPr>
          <a:xfrm>
            <a:off x="6291617" y="2818261"/>
            <a:ext cx="614149"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15" name="矩形 14"/>
          <p:cNvSpPr/>
          <p:nvPr/>
        </p:nvSpPr>
        <p:spPr>
          <a:xfrm>
            <a:off x="4768880" y="4027797"/>
            <a:ext cx="1323666" cy="241110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文本框 15"/>
          <p:cNvSpPr txBox="1"/>
          <p:nvPr/>
        </p:nvSpPr>
        <p:spPr>
          <a:xfrm>
            <a:off x="4796180" y="3634140"/>
            <a:ext cx="192433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page table</a:t>
            </a:r>
            <a:endParaRPr lang="zh-CN" altLang="en-US" dirty="0">
              <a:latin typeface="Times New Roman" panose="02020603050405020304" pitchFamily="18" charset="0"/>
              <a:cs typeface="Times New Roman" panose="02020603050405020304" pitchFamily="18" charset="0"/>
            </a:endParaRPr>
          </a:p>
        </p:txBody>
      </p:sp>
      <p:sp>
        <p:nvSpPr>
          <p:cNvPr id="18" name="矩形 17"/>
          <p:cNvSpPr/>
          <p:nvPr/>
        </p:nvSpPr>
        <p:spPr>
          <a:xfrm>
            <a:off x="4768881" y="4938464"/>
            <a:ext cx="1323666" cy="506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p:txBody>
      </p:sp>
      <p:sp>
        <p:nvSpPr>
          <p:cNvPr id="5" name="椭圆 4"/>
          <p:cNvSpPr/>
          <p:nvPr/>
        </p:nvSpPr>
        <p:spPr>
          <a:xfrm>
            <a:off x="3916908" y="3634140"/>
            <a:ext cx="450376" cy="3936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6" name="菱形 25"/>
          <p:cNvSpPr/>
          <p:nvPr/>
        </p:nvSpPr>
        <p:spPr>
          <a:xfrm>
            <a:off x="3794078" y="1615098"/>
            <a:ext cx="586854" cy="7582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8" name="直接箭头连接符 27"/>
          <p:cNvCxnSpPr>
            <a:stCxn id="26" idx="3"/>
            <a:endCxn id="12" idx="1"/>
          </p:cNvCxnSpPr>
          <p:nvPr/>
        </p:nvCxnSpPr>
        <p:spPr>
          <a:xfrm>
            <a:off x="4380932" y="1994232"/>
            <a:ext cx="1380698" cy="381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2" idx="2"/>
          </p:cNvCxnSpPr>
          <p:nvPr/>
        </p:nvCxnSpPr>
        <p:spPr>
          <a:xfrm flipH="1">
            <a:off x="6332562" y="2622495"/>
            <a:ext cx="1136" cy="163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392" name="直接箭头连接符 59391"/>
          <p:cNvCxnSpPr>
            <a:stCxn id="7" idx="3"/>
            <a:endCxn id="26" idx="1"/>
          </p:cNvCxnSpPr>
          <p:nvPr/>
        </p:nvCxnSpPr>
        <p:spPr>
          <a:xfrm flipV="1">
            <a:off x="2156346" y="1994232"/>
            <a:ext cx="1637732" cy="566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397" name="直接连接符 59396"/>
          <p:cNvCxnSpPr>
            <a:stCxn id="6" idx="2"/>
            <a:endCxn id="10" idx="1"/>
          </p:cNvCxnSpPr>
          <p:nvPr/>
        </p:nvCxnSpPr>
        <p:spPr>
          <a:xfrm>
            <a:off x="788200" y="2807162"/>
            <a:ext cx="1368146" cy="1529959"/>
          </a:xfrm>
          <a:prstGeom prst="line">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00" name="直接箭头连接符 59399"/>
          <p:cNvCxnSpPr>
            <a:stCxn id="26" idx="2"/>
          </p:cNvCxnSpPr>
          <p:nvPr/>
        </p:nvCxnSpPr>
        <p:spPr>
          <a:xfrm>
            <a:off x="4087505" y="2373365"/>
            <a:ext cx="0" cy="3414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683986" y="2579948"/>
            <a:ext cx="1323666" cy="372531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402" name="直接箭头连接符 59401"/>
          <p:cNvCxnSpPr>
            <a:stCxn id="18" idx="3"/>
          </p:cNvCxnSpPr>
          <p:nvPr/>
        </p:nvCxnSpPr>
        <p:spPr>
          <a:xfrm flipV="1">
            <a:off x="6092547" y="5178348"/>
            <a:ext cx="158127" cy="133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04" name="直接箭头连接符 59403"/>
          <p:cNvCxnSpPr>
            <a:stCxn id="14" idx="2"/>
          </p:cNvCxnSpPr>
          <p:nvPr/>
        </p:nvCxnSpPr>
        <p:spPr>
          <a:xfrm>
            <a:off x="6598692" y="3311310"/>
            <a:ext cx="489044" cy="16166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06" name="直接箭头连接符 59405"/>
          <p:cNvCxnSpPr/>
          <p:nvPr/>
        </p:nvCxnSpPr>
        <p:spPr>
          <a:xfrm flipV="1">
            <a:off x="7394810" y="3916907"/>
            <a:ext cx="289176" cy="12576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7705052" y="3766350"/>
            <a:ext cx="1302599" cy="52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59408" name="直接箭头连接符 59407"/>
          <p:cNvCxnSpPr>
            <a:stCxn id="2" idx="2"/>
          </p:cNvCxnSpPr>
          <p:nvPr/>
        </p:nvCxnSpPr>
        <p:spPr>
          <a:xfrm flipH="1">
            <a:off x="1047565" y="1910687"/>
            <a:ext cx="6767" cy="4034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0" name="直接箭头连接符 59409"/>
          <p:cNvCxnSpPr>
            <a:stCxn id="10" idx="0"/>
            <a:endCxn id="26" idx="1"/>
          </p:cNvCxnSpPr>
          <p:nvPr/>
        </p:nvCxnSpPr>
        <p:spPr>
          <a:xfrm flipV="1">
            <a:off x="2487263" y="1994232"/>
            <a:ext cx="1306815" cy="20963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2" name="直接箭头连接符 59411"/>
          <p:cNvCxnSpPr>
            <a:stCxn id="11" idx="3"/>
            <a:endCxn id="5" idx="3"/>
          </p:cNvCxnSpPr>
          <p:nvPr/>
        </p:nvCxnSpPr>
        <p:spPr>
          <a:xfrm flipV="1">
            <a:off x="3480012" y="3970147"/>
            <a:ext cx="502852" cy="366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4" name="直接箭头连接符 59413"/>
          <p:cNvCxnSpPr>
            <a:stCxn id="13" idx="1"/>
            <a:endCxn id="5" idx="7"/>
          </p:cNvCxnSpPr>
          <p:nvPr/>
        </p:nvCxnSpPr>
        <p:spPr>
          <a:xfrm flipH="1">
            <a:off x="4301328" y="3064612"/>
            <a:ext cx="1460302" cy="6271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6" name="直接箭头连接符 59415"/>
          <p:cNvCxnSpPr>
            <a:stCxn id="5" idx="5"/>
            <a:endCxn id="18" idx="1"/>
          </p:cNvCxnSpPr>
          <p:nvPr/>
        </p:nvCxnSpPr>
        <p:spPr>
          <a:xfrm>
            <a:off x="4301328" y="3970147"/>
            <a:ext cx="467553" cy="12215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6250674" y="4928000"/>
            <a:ext cx="570932" cy="492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p:txBody>
      </p:sp>
      <p:sp>
        <p:nvSpPr>
          <p:cNvPr id="64" name="矩形 63"/>
          <p:cNvSpPr/>
          <p:nvPr/>
        </p:nvSpPr>
        <p:spPr>
          <a:xfrm>
            <a:off x="6780661" y="4928001"/>
            <a:ext cx="614149"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3670522" y="2704383"/>
            <a:ext cx="694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error</a:t>
            </a:r>
            <a:endParaRPr lang="zh-CN" altLang="en-US"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4376793" y="1596459"/>
            <a:ext cx="694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4083254" y="2250385"/>
            <a:ext cx="694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3591240" y="2006053"/>
            <a:ext cx="134770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 &lt; limit?</a:t>
            </a:r>
            <a:endParaRPr lang="zh-CN" altLang="en-US"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6381722" y="5529363"/>
            <a:ext cx="192433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Physical </a:t>
            </a:r>
          </a:p>
          <a:p>
            <a:r>
              <a:rPr lang="en-US" altLang="zh-CN" dirty="0">
                <a:latin typeface="Times New Roman" panose="02020603050405020304" pitchFamily="18" charset="0"/>
                <a:cs typeface="Times New Roman" panose="02020603050405020304" pitchFamily="18" charset="0"/>
              </a:rPr>
              <a:t>address</a:t>
            </a:r>
            <a:endParaRPr lang="zh-CN" altLang="en-US"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7884177" y="1898670"/>
            <a:ext cx="112347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Main </a:t>
            </a:r>
          </a:p>
          <a:p>
            <a:r>
              <a:rPr lang="en-US" altLang="zh-CN" dirty="0">
                <a:latin typeface="Times New Roman" panose="02020603050405020304" pitchFamily="18" charset="0"/>
                <a:cs typeface="Times New Roman" panose="02020603050405020304" pitchFamily="18" charset="0"/>
              </a:rPr>
              <a:t>memory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38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perating System #08 Memory Management Segmentation &amp; Fragmentation">
            <a:hlinkClick r:id="" action="ppaction://media"/>
            <a:extLst>
              <a:ext uri="{FF2B5EF4-FFF2-40B4-BE49-F238E27FC236}">
                <a16:creationId xmlns:a16="http://schemas.microsoft.com/office/drawing/2014/main" id="{EDDD0906-B763-48F1-990D-2291B3AB52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181" y="1012370"/>
            <a:ext cx="9067407" cy="5096435"/>
          </a:xfrm>
          <a:prstGeom prst="rect">
            <a:avLst/>
          </a:prstGeom>
        </p:spPr>
      </p:pic>
      <p:sp>
        <p:nvSpPr>
          <p:cNvPr id="3" name="Rectangle 2">
            <a:extLst>
              <a:ext uri="{FF2B5EF4-FFF2-40B4-BE49-F238E27FC236}">
                <a16:creationId xmlns:a16="http://schemas.microsoft.com/office/drawing/2014/main" id="{1A8E7B87-28E5-4DC0-B08D-EB27F3745392}"/>
              </a:ext>
            </a:extLst>
          </p:cNvPr>
          <p:cNvSpPr txBox="1">
            <a:spLocks noChangeArrowheads="1"/>
          </p:cNvSpPr>
          <p:nvPr/>
        </p:nvSpPr>
        <p:spPr>
          <a:xfrm>
            <a:off x="604044" y="0"/>
            <a:ext cx="7772400" cy="1143000"/>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a:ea typeface="宋体" panose="02010600030101010101" pitchFamily="2" charset="-122"/>
              </a:rPr>
              <a:t>Segmentation</a:t>
            </a:r>
            <a:endParaRPr lang="en-US" altLang="zh-CN" sz="3800" b="1" dirty="0">
              <a:ea typeface="宋体" panose="02010600030101010101" pitchFamily="2" charset="-122"/>
            </a:endParaRPr>
          </a:p>
        </p:txBody>
      </p:sp>
    </p:spTree>
    <p:extLst>
      <p:ext uri="{BB962C8B-B14F-4D97-AF65-F5344CB8AC3E}">
        <p14:creationId xmlns:p14="http://schemas.microsoft.com/office/powerpoint/2010/main" val="381052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12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72E12F-6998-4961-BABD-E53DD4683C16}"/>
              </a:ext>
            </a:extLst>
          </p:cNvPr>
          <p:cNvSpPr txBox="1"/>
          <p:nvPr>
            <p:custDataLst>
              <p:tags r:id="rId2"/>
            </p:custDataLst>
          </p:nvPr>
        </p:nvSpPr>
        <p:spPr>
          <a:xfrm>
            <a:off x="914558" y="635000"/>
            <a:ext cx="8104029"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memory management method provides one-dimensional address structure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5978DA6A-43BF-405E-A2C1-D3705F870CBD}"/>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Segmentation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0D070C18-3110-4057-85A7-63C2FF789880}"/>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Paging</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717665CA-2E33-420D-B53D-580020E3C8BB}"/>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Segmentation with Paging</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C7A3922B-313A-4F61-8CCD-837D871939D6}"/>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None of the above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26EFD99E-6C52-48DB-91DA-434B2B342E4C}"/>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95A5FD8-11E7-4CF6-A780-87E3420E99A9}"/>
              </a:ext>
            </a:extLst>
          </p:cNvPr>
          <p:cNvSpPr>
            <a:spLocks noChangeAspect="1"/>
          </p:cNvSpPr>
          <p:nvPr>
            <p:custDataLst>
              <p:tags r:id="rId8"/>
            </p:custDataLst>
          </p:nvPr>
        </p:nvSpPr>
        <p:spPr>
          <a:xfrm>
            <a:off x="1114663"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0A7BAFB4-16D5-4542-9566-4417FE7EBBC5}"/>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AA266B6-AF93-478F-B2CA-C595D2838F62}"/>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8425A31-BB3C-47D1-A98C-22CC63A2E8ED}"/>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17CFB142-28AB-4EC6-8379-D13A8AFCA53A}"/>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AE72071A-520D-44C6-8202-8E9C03D79EDF}"/>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6C130BF8-D983-42ED-B2D4-A9373854B07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9F88C2C-F3D4-40E3-8E57-8D2DB6CDE7AF}"/>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9915F2FA-C5CB-4196-B4E6-3A48D050D86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6E28853F-C515-46B7-978E-CCA30ADE2AE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548214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4B0B482-852B-4A5E-9C48-C909904050C2}"/>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 which memory management scheme, jobs are required to occupy continuous memory space.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2549651D-7895-463E-9951-BDD56265FE7B}"/>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Fixed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014DA05-20A3-4892-8F32-04C3B79FE875}"/>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Paging</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91EAC54-5E25-4BEB-8879-3F3725BE02B4}"/>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Segmentation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AECC0570-165B-49F4-A638-E9CE3224F871}"/>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Segmentation with paging</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1827A024-F68F-43A1-AAE4-D0AEFC5F32C3}"/>
              </a:ext>
            </a:extLst>
          </p:cNvPr>
          <p:cNvSpPr>
            <a:spLocks noChangeAspect="1"/>
          </p:cNvSpPr>
          <p:nvPr>
            <p:custDataLst>
              <p:tags r:id="rId7"/>
            </p:custDataLst>
          </p:nvPr>
        </p:nvSpPr>
        <p:spPr>
          <a:xfrm>
            <a:off x="1114663"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76EEEB6-EF90-4A09-A541-F5781C00FBD8}"/>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253FA63-BAF1-4E11-8252-62A21250C108}"/>
              </a:ext>
            </a:extLst>
          </p:cNvPr>
          <p:cNvSpPr>
            <a:spLocks noChangeAspect="1"/>
          </p:cNvSpPr>
          <p:nvPr>
            <p:custDataLst>
              <p:tags r:id="rId9"/>
            </p:custDataLst>
          </p:nvPr>
        </p:nvSpPr>
        <p:spPr>
          <a:xfrm>
            <a:off x="1114663"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7FCB95B-70CC-4E80-8C60-3FC7489475FD}"/>
              </a:ext>
            </a:extLst>
          </p:cNvPr>
          <p:cNvSpPr>
            <a:spLocks noChangeAspect="1"/>
          </p:cNvSpPr>
          <p:nvPr>
            <p:custDataLst>
              <p:tags r:id="rId10"/>
            </p:custDataLst>
          </p:nvPr>
        </p:nvSpPr>
        <p:spPr>
          <a:xfrm>
            <a:off x="1114663"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403B9EC-8A67-4106-A187-35BBA9C928DC}"/>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506C054-E1F9-43D7-BCB8-F21F33EB5E5C}"/>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23D4B071-D4B8-460B-A960-3A422A2655C3}"/>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6799AA79-6170-4B65-91B9-6E8439EE41F7}"/>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BD75FE8-301C-4E8F-B26A-CCDEF9499D0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B4DD0419-B454-4CC8-8966-ED813EEA2F2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F49F74B-5863-4214-BB92-2C6567C9885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28805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3807B6-0E37-4669-92B3-B926306E1B55}"/>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method will not generate internal fragmentation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5" name="文本框 4">
            <a:extLst>
              <a:ext uri="{FF2B5EF4-FFF2-40B4-BE49-F238E27FC236}">
                <a16:creationId xmlns:a16="http://schemas.microsoft.com/office/drawing/2014/main" id="{818A0F55-5C5A-4F46-BE63-62EC5E4A7CB7}"/>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Paging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70C58CF7-258C-4D2E-AA12-BE265711E3DA}"/>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Segmentation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018E2346-084D-40E0-A3CD-7C8A4B3080A7}"/>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Fixed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6AF3C666-4F99-46EA-85D3-4DE131097F60}"/>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Segmentation with paging</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F46ED774-7E45-48B0-A53E-FA82C98B84AE}"/>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A0F8495D-FD7F-4B46-A37C-17CDEA0C6232}"/>
              </a:ext>
            </a:extLst>
          </p:cNvPr>
          <p:cNvSpPr>
            <a:spLocks noChangeAspect="1"/>
          </p:cNvSpPr>
          <p:nvPr>
            <p:custDataLst>
              <p:tags r:id="rId8"/>
            </p:custDataLst>
          </p:nvPr>
        </p:nvSpPr>
        <p:spPr>
          <a:xfrm>
            <a:off x="1114663"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3A94BE8-738E-40E4-A986-F9B796D0E9B4}"/>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4848770-B936-48DD-AC19-AC87A250861C}"/>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BB146A4-5C4F-486D-A770-5A0C9215D219}"/>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74658867-F797-4F02-8216-0DA9C07B28F7}"/>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0F256CA7-05CE-41A9-8510-62AFD1981C6E}"/>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2394313-99F7-47FE-9C7B-13B2E435B6F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D502291-3A45-4116-BA57-79816F2F1B6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037790CF-7A9D-4F60-BEAD-7DADF416A9C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6B7CD626-FF45-469D-AF4E-54824308C578}"/>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4224183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8D036AD-4969-4A59-AA5D-1D3CFC94C719}"/>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method can make the memory fragmentation as little as possible, and make the memory utilization rate higher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FBEAE974-34EC-42CA-9A1A-658DDD708E1C}"/>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Fixed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6C3A9C13-580D-4726-B629-780AD95063F1}"/>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Variable partition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58A25B39-47CE-43A1-8179-3CF0B07C8743}"/>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Paging</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2193AC63-9308-4294-96CD-11D0687C23F1}"/>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Segmentation with paging</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D06AD03E-6BC4-4627-BA65-72BC035CCE81}"/>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2234A39F-812A-4237-A115-ABD014C9C7C7}"/>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4430FB12-36FF-4942-A95F-66096B001AAD}"/>
              </a:ext>
            </a:extLst>
          </p:cNvPr>
          <p:cNvSpPr>
            <a:spLocks noChangeAspect="1"/>
          </p:cNvSpPr>
          <p:nvPr>
            <p:custDataLst>
              <p:tags r:id="rId9"/>
            </p:custDataLst>
          </p:nvPr>
        </p:nvSpPr>
        <p:spPr>
          <a:xfrm>
            <a:off x="1114663"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37011040-213C-46D1-9E7F-DADF6B828700}"/>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C9509408-9B05-4FBA-864E-35EBE95B9E11}"/>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0A3F86A-292A-4E48-9585-247FA6844387}"/>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2D574724-C62D-42EB-94A0-242C81B78B26}"/>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A1687E59-2440-4133-99E2-251A69BC3DD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4FADD17-66DD-4D43-B4ED-E40905E147C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F5A41DFC-FEF2-4D20-9B9B-BAD2655F36F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CC86884-CB28-498D-941B-BDA64481E462}"/>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4191049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3D9C7CE0-59F1-427A-9B43-15CBEF50845A}"/>
              </a:ext>
            </a:extLst>
          </p:cNvPr>
          <p:cNvSpPr/>
          <p:nvPr>
            <p:custDataLst>
              <p:tags r:id="rId2"/>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E91FADDB-AF3B-423E-AE2F-F06100CC8E39}"/>
              </a:ext>
            </a:extLst>
          </p:cNvPr>
          <p:cNvSpPr/>
          <p:nvPr>
            <p:custDataLst>
              <p:tags r:id="rId3"/>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4" name="图片 13">
            <a:extLst>
              <a:ext uri="{FF2B5EF4-FFF2-40B4-BE49-F238E27FC236}">
                <a16:creationId xmlns:a16="http://schemas.microsoft.com/office/drawing/2014/main" id="{323CE817-FA55-47D3-8CCA-B221F5DAB0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698500"/>
            <a:ext cx="9145588" cy="2139123"/>
          </a:xfrm>
          <a:prstGeom prst="rect">
            <a:avLst/>
          </a:prstGeom>
          <a:ln w="25400">
            <a:solidFill>
              <a:schemeClr val="accent1"/>
            </a:solidFill>
          </a:ln>
        </p:spPr>
      </p:pic>
      <p:grpSp>
        <p:nvGrpSpPr>
          <p:cNvPr id="10" name="组合 9">
            <a:extLst>
              <a:ext uri="{FF2B5EF4-FFF2-40B4-BE49-F238E27FC236}">
                <a16:creationId xmlns:a16="http://schemas.microsoft.com/office/drawing/2014/main" id="{376AE64E-41EB-4752-9BD3-5BE6E7ED87BC}"/>
              </a:ext>
            </a:extLst>
          </p:cNvPr>
          <p:cNvGrpSpPr/>
          <p:nvPr>
            <p:custDataLst>
              <p:tags r:id="rId4"/>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B825E2AE-91A5-4928-8D6C-3ED84CC01A57}"/>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55A29D6A-EA82-4597-9722-6A5938BD714D}"/>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A6074B49-39DA-4B32-88EF-8F6C896B9574}"/>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723961DA-CBEA-4A4D-AEE2-2AF9FB6A55B1}"/>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8213C57-2CF5-4997-A831-4E31B30A1021}"/>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3760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BEDF4B24-E830-48A3-B69C-D005758E43FE}" type="slidenum">
              <a:rPr lang="zh-CN" altLang="en-US" sz="1400">
                <a:ea typeface="宋体" panose="02010600030101010101" pitchFamily="2" charset="-122"/>
              </a:rPr>
              <a:pPr algn="r" eaLnBrk="1" hangingPunct="1"/>
              <a:t>18</a:t>
            </a:fld>
            <a:endParaRPr lang="en-US" sz="1400">
              <a:ea typeface="宋体" panose="02010600030101010101" pitchFamily="2" charset="-122"/>
            </a:endParaRPr>
          </a:p>
        </p:txBody>
      </p:sp>
      <p:pic>
        <p:nvPicPr>
          <p:cNvPr id="8" name="图片 7">
            <a:extLst>
              <a:ext uri="{FF2B5EF4-FFF2-40B4-BE49-F238E27FC236}">
                <a16:creationId xmlns:a16="http://schemas.microsoft.com/office/drawing/2014/main" id="{437BF87E-EDD2-4FDE-8734-2103A008F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1567"/>
            <a:ext cx="9145588" cy="2139123"/>
          </a:xfrm>
          <a:prstGeom prst="rect">
            <a:avLst/>
          </a:prstGeom>
          <a:ln w="25400">
            <a:solidFill>
              <a:schemeClr val="accent1"/>
            </a:solidFill>
          </a:ln>
        </p:spPr>
      </p:pic>
      <p:sp>
        <p:nvSpPr>
          <p:cNvPr id="2" name="文本框 1">
            <a:extLst>
              <a:ext uri="{FF2B5EF4-FFF2-40B4-BE49-F238E27FC236}">
                <a16:creationId xmlns:a16="http://schemas.microsoft.com/office/drawing/2014/main" id="{2EA932D8-C484-401B-8597-A1D44E82F7A7}"/>
              </a:ext>
            </a:extLst>
          </p:cNvPr>
          <p:cNvSpPr txBox="1"/>
          <p:nvPr/>
        </p:nvSpPr>
        <p:spPr>
          <a:xfrm>
            <a:off x="284309" y="2827724"/>
            <a:ext cx="7722454" cy="1477328"/>
          </a:xfrm>
          <a:prstGeom prst="rect">
            <a:avLst/>
          </a:prstGeom>
          <a:noFill/>
        </p:spPr>
        <p:txBody>
          <a:bodyPr wrap="square" rtlCol="0">
            <a:spAutoFit/>
          </a:bodyPr>
          <a:lstStyle/>
          <a:p>
            <a:r>
              <a:rPr lang="en-US" altLang="zh-CN" dirty="0"/>
              <a:t>Answer: suppose the normal time without page fault handling is A</a:t>
            </a:r>
          </a:p>
          <a:p>
            <a:r>
              <a:rPr lang="en-US" altLang="zh-CN" dirty="0"/>
              <a:t>Then: A+ 15000 * 2ms = 60s;  </a:t>
            </a:r>
            <a:r>
              <a:rPr lang="en-US" altLang="zh-CN" dirty="0">
                <a:sym typeface="Wingdings" panose="05000000000000000000" pitchFamily="2" charset="2"/>
              </a:rPr>
              <a:t> A = 30s;</a:t>
            </a:r>
          </a:p>
          <a:p>
            <a:r>
              <a:rPr lang="en-US" altLang="zh-CN" dirty="0">
                <a:sym typeface="Wingdings" panose="05000000000000000000" pitchFamily="2" charset="2"/>
              </a:rPr>
              <a:t>So, when the memory size is doubled, the total execution time is:</a:t>
            </a:r>
          </a:p>
          <a:p>
            <a:r>
              <a:rPr lang="en-US" altLang="zh-CN" dirty="0">
                <a:sym typeface="Wingdings" panose="05000000000000000000" pitchFamily="2" charset="2"/>
              </a:rPr>
              <a:t>A + 0.5 * (15000 * 2ms) = 30s + 15s= 45s;</a:t>
            </a:r>
            <a:endParaRPr lang="en-US" altLang="zh-CN" dirty="0"/>
          </a:p>
          <a:p>
            <a:endParaRPr lang="zh-CN" altLang="en-US" dirty="0"/>
          </a:p>
        </p:txBody>
      </p:sp>
    </p:spTree>
    <p:extLst>
      <p:ext uri="{BB962C8B-B14F-4D97-AF65-F5344CB8AC3E}">
        <p14:creationId xmlns:p14="http://schemas.microsoft.com/office/powerpoint/2010/main" val="94289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CB24124-0C43-427C-BF6E-0CDB74220986}"/>
              </a:ext>
            </a:extLst>
          </p:cNvPr>
          <p:cNvSpPr txBox="1"/>
          <p:nvPr>
            <p:custDataLst>
              <p:tags r:id="rId2"/>
            </p:custDataLst>
          </p:nvPr>
        </p:nvSpPr>
        <p:spPr>
          <a:xfrm>
            <a:off x="914558" y="635000"/>
            <a:ext cx="7676991" cy="4802759"/>
          </a:xfrm>
          <a:prstGeom prst="rect">
            <a:avLst/>
          </a:prstGeom>
          <a:noFill/>
        </p:spPr>
        <p:txBody>
          <a:bodyPr vert="horz" wrap="square"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There is a matrix a[100] [200]. The LRU is used in a virtual system. The system gives the process five pages to store data a, and each page can store 200 integers. The program needs to initialize the whole array. When storing the array, it is stored by line. Try to calculate the page fault times of each of the following two programs</a:t>
            </a:r>
          </a:p>
          <a:p>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program1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for(</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 0; </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&lt;=99; </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for(j = 0; j&lt;=199; </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 = </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 j;</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program2:    for(j = 0; j &lt;=199; </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for(I=0;i&lt;=99;i++)</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 = </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 j;</a:t>
            </a:r>
          </a:p>
          <a:p>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41359C4E-8F84-4685-A2B1-DA796D3D29D4}"/>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6AB8A35D-1E33-4320-B0A0-62E4D309E814}"/>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7814FCE2-B9C1-4315-94F9-53FD0C4BBC2F}"/>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C35EFA68-F083-4BD8-B845-42F6B988B0F4}"/>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9CBD7DEC-C16D-458D-8825-37090718C0F3}"/>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FC8994AA-1675-4646-AB31-A83121A9FBAE}"/>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1B0E9039-DEDE-4181-AE95-24CFCB9E9D36}"/>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51902712-2486-4B86-8667-CE1EFF6DDCCC}"/>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216321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5CC266-FF35-4A87-9329-BE0CFBA66A46}"/>
              </a:ext>
            </a:extLst>
          </p:cNvPr>
          <p:cNvSpPr>
            <a:spLocks noChangeArrowheads="1"/>
          </p:cNvSpPr>
          <p:nvPr/>
        </p:nvSpPr>
        <p:spPr bwMode="auto">
          <a:xfrm>
            <a:off x="-161365" y="3388410"/>
            <a:ext cx="5052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9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2D1C594B-C114-4AD2-AF67-57B2FB132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74638"/>
            <a:ext cx="190500" cy="14287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3BA7551-B33C-4308-AC5D-56EC3834AC5A}"/>
              </a:ext>
            </a:extLst>
          </p:cNvPr>
          <p:cNvSpPr txBox="1"/>
          <p:nvPr/>
        </p:nvSpPr>
        <p:spPr>
          <a:xfrm>
            <a:off x="1374349" y="2388136"/>
            <a:ext cx="7422517" cy="2000548"/>
          </a:xfrm>
          <a:prstGeom prst="rect">
            <a:avLst/>
          </a:prstGeom>
          <a:noFill/>
        </p:spPr>
        <p:txBody>
          <a:bodyPr wrap="square">
            <a:spAutoFit/>
          </a:bodyPr>
          <a:lstStyle/>
          <a:p>
            <a:r>
              <a:rPr lang="en-US" altLang="zh-CN" sz="2800" dirty="0">
                <a:latin typeface="Arial" panose="020B0604020202020204" pitchFamily="34" charset="0"/>
              </a:rPr>
              <a:t>PPT </a:t>
            </a:r>
            <a:r>
              <a:rPr kumimoji="0" lang="en-US" altLang="zh-CN" sz="2800" b="0" i="0" u="none" strike="noStrike" cap="none" normalizeH="0" baseline="0" dirty="0">
                <a:ln>
                  <a:noFill/>
                </a:ln>
                <a:solidFill>
                  <a:schemeClr val="tx1"/>
                </a:solidFill>
                <a:effectLst/>
                <a:latin typeface="Arial" panose="020B0604020202020204" pitchFamily="34" charset="0"/>
              </a:rPr>
              <a:t>submission link:</a:t>
            </a:r>
          </a:p>
          <a:p>
            <a:endParaRPr lang="en-US" altLang="zh-CN" sz="2000" dirty="0">
              <a:latin typeface="Arial" panose="020B0604020202020204" pitchFamily="34" charset="0"/>
            </a:endParaRPr>
          </a:p>
          <a:p>
            <a:r>
              <a:rPr lang="en-US" altLang="zh-CN" sz="2000" dirty="0">
                <a:latin typeface="Arial" panose="020B0604020202020204" pitchFamily="34" charset="0"/>
              </a:rPr>
              <a:t>https://send2me.cn/25s82LtU/TSaQ2Cqdhuwh1Q</a:t>
            </a:r>
            <a:endParaRPr kumimoji="0" lang="en-US" altLang="zh-CN" sz="2000" b="0" i="0" u="none" strike="noStrike" cap="none" normalizeH="0" baseline="0" dirty="0">
              <a:ln>
                <a:noFill/>
              </a:ln>
              <a:solidFill>
                <a:schemeClr val="tx1"/>
              </a:solidFill>
              <a:effectLst/>
              <a:latin typeface="Arial" panose="020B0604020202020204" pitchFamily="34" charset="0"/>
            </a:endParaRPr>
          </a:p>
          <a:p>
            <a:endParaRPr lang="en-US" altLang="zh-CN" sz="2800" dirty="0">
              <a:latin typeface="Arial" panose="020B0604020202020204" pitchFamily="34" charset="0"/>
            </a:endParaRPr>
          </a:p>
          <a:p>
            <a:endParaRPr kumimoji="0" lang="en-US"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5425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7E82555-B44F-4BBE-83B7-000B7A67CF11}"/>
              </a:ext>
            </a:extLst>
          </p:cNvPr>
          <p:cNvSpPr txBox="1"/>
          <p:nvPr/>
        </p:nvSpPr>
        <p:spPr>
          <a:xfrm>
            <a:off x="792416" y="957462"/>
            <a:ext cx="7372350" cy="4401205"/>
          </a:xfrm>
          <a:prstGeom prst="rect">
            <a:avLst/>
          </a:prstGeom>
          <a:noFill/>
        </p:spPr>
        <p:txBody>
          <a:bodyPr wrap="square" rtlCol="0">
            <a:spAutoFit/>
          </a:bodyPr>
          <a:lstStyle/>
          <a:p>
            <a:r>
              <a:rPr lang="en-US" altLang="zh-CN" sz="2800" dirty="0"/>
              <a:t>Each row of the array can be placed on one page.</a:t>
            </a:r>
          </a:p>
          <a:p>
            <a:pPr marL="514350" indent="-514350">
              <a:buAutoNum type="arabicParenBoth"/>
            </a:pPr>
            <a:r>
              <a:rPr lang="en-US" altLang="zh-CN" sz="2800" dirty="0"/>
              <a:t>For program 1: each page is called once, and page fault occur on each page called, so 100 page faults will be generated;</a:t>
            </a:r>
          </a:p>
          <a:p>
            <a:pPr marL="514350" indent="-514350">
              <a:buAutoNum type="arabicParenBoth"/>
            </a:pPr>
            <a:r>
              <a:rPr lang="en-US" altLang="zh-CN" sz="2800" dirty="0"/>
              <a:t>For program 2: when J = 0, every time a number is read, a new page needs to be transferred in, resulting in 100 page faults; Therefore, the total number of page faults is: 200 * 100 = 20000</a:t>
            </a:r>
            <a:endParaRPr lang="zh-CN" altLang="en-US" sz="2800" dirty="0"/>
          </a:p>
        </p:txBody>
      </p:sp>
    </p:spTree>
    <p:extLst>
      <p:ext uri="{BB962C8B-B14F-4D97-AF65-F5344CB8AC3E}">
        <p14:creationId xmlns:p14="http://schemas.microsoft.com/office/powerpoint/2010/main" val="1593705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EFBC004-A37E-41FD-AACB-71345BBB12F8}"/>
              </a:ext>
            </a:extLst>
          </p:cNvPr>
          <p:cNvSpPr txBox="1"/>
          <p:nvPr>
            <p:custDataLst>
              <p:tags r:id="rId2"/>
            </p:custDataLst>
          </p:nvPr>
        </p:nvSpPr>
        <p:spPr>
          <a:xfrm>
            <a:off x="580497" y="1095087"/>
            <a:ext cx="7877016" cy="3976375"/>
          </a:xfrm>
          <a:prstGeom prst="rect">
            <a:avLst/>
          </a:prstGeom>
          <a:noFill/>
        </p:spPr>
        <p:txBody>
          <a:bodyPr vert="horz" wrap="square" rtlCol="0" anchor="ctr" anchorCtr="0">
            <a:noAutofit/>
          </a:bodyPr>
          <a:lstStyle/>
          <a:p>
            <a:pPr lvl="0" algn="just">
              <a:spcAft>
                <a:spcPts val="0"/>
              </a:spcAft>
            </a:pPr>
            <a:r>
              <a:rPr lang="en-US" altLang="zh-CN" sz="2800" kern="100" dirty="0">
                <a:effectLst/>
                <a:latin typeface="Times New Roman" panose="02020603050405020304" pitchFamily="18" charset="0"/>
                <a:ea typeface="宋体" panose="02010600030101010101" pitchFamily="2" charset="-122"/>
              </a:rPr>
              <a:t>There is a paging system, and the page table is stored in registers. If a replaced page has not been modified, it takes 8ms to process a page fault; If the replaced page is modified, it takes 20ms to process a page fault. The memory access time is 1 µs, and the time to access the page table is ignored. Assuming that 70% of the replaced pages have been modified, what is the maximum page fault rate to ensure that the effective access time does not exceed 2 µs?</a:t>
            </a:r>
            <a:endParaRPr lang="zh-CN" altLang="zh-CN" sz="2800" kern="100" dirty="0">
              <a:effectLst/>
              <a:latin typeface="Times New Roman" panose="02020603050405020304" pitchFamily="18" charset="0"/>
              <a:ea typeface="宋体" panose="02010600030101010101" pitchFamily="2" charset="-122"/>
            </a:endParaRPr>
          </a:p>
        </p:txBody>
      </p:sp>
      <p:sp>
        <p:nvSpPr>
          <p:cNvPr id="5" name="矩形: 圆角 4">
            <a:extLst>
              <a:ext uri="{FF2B5EF4-FFF2-40B4-BE49-F238E27FC236}">
                <a16:creationId xmlns:a16="http://schemas.microsoft.com/office/drawing/2014/main" id="{B06FEC73-3ABA-4FCB-ABF2-ACA3B3A6CBC1}"/>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11379A95-2AA7-4822-B261-CE67BD750C5C}"/>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63CC1EE9-06BF-4124-AA36-7D4900516A4C}"/>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8EF28439-030D-4261-9EDB-EB32AC4E2742}"/>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B368AE3E-B4F7-40F6-88AD-45EF09593120}"/>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CDDFF924-B519-4ADD-A1A7-C4418761B48F}"/>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1D7CAC9F-6288-4D65-8FC5-E527097E0C18}"/>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7B60518-267A-4730-B166-56763F31017C}"/>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252410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3EC66A5-0C0F-4FDE-BC8C-515849A2D65B}"/>
              </a:ext>
            </a:extLst>
          </p:cNvPr>
          <p:cNvSpPr txBox="1"/>
          <p:nvPr/>
        </p:nvSpPr>
        <p:spPr>
          <a:xfrm>
            <a:off x="633412" y="4305211"/>
            <a:ext cx="8167688" cy="1384995"/>
          </a:xfrm>
          <a:prstGeom prst="rect">
            <a:avLst/>
          </a:prstGeom>
          <a:noFill/>
        </p:spPr>
        <p:txBody>
          <a:bodyPr wrap="square">
            <a:spAutoFit/>
          </a:bodyPr>
          <a:lstStyle/>
          <a:p>
            <a:pPr algn="just">
              <a:spcAft>
                <a:spcPts val="0"/>
              </a:spcAft>
            </a:pPr>
            <a:r>
              <a:rPr lang="en-US" altLang="zh-CN" sz="2800" kern="100" dirty="0">
                <a:effectLst/>
                <a:latin typeface="Times New Roman" panose="02020603050405020304" pitchFamily="18" charset="0"/>
                <a:ea typeface="宋体" panose="02010600030101010101" pitchFamily="2" charset="-122"/>
              </a:rPr>
              <a:t>Suppose the page fault rate is p</a:t>
            </a:r>
            <a:r>
              <a:rPr lang="zh-CN" altLang="en-US" sz="2800" kern="100" dirty="0">
                <a:effectLst/>
                <a:latin typeface="Times New Roman" panose="02020603050405020304" pitchFamily="18" charset="0"/>
                <a:ea typeface="宋体" panose="02010600030101010101" pitchFamily="2" charset="-122"/>
              </a:rPr>
              <a:t>，</a:t>
            </a:r>
            <a:r>
              <a:rPr lang="en-US" altLang="zh-CN" sz="2800" kern="100" dirty="0">
                <a:latin typeface="Times New Roman" panose="02020603050405020304" pitchFamily="18" charset="0"/>
                <a:ea typeface="宋体" panose="02010600030101010101" pitchFamily="2" charset="-122"/>
              </a:rPr>
              <a:t>then:</a:t>
            </a:r>
            <a:endParaRPr lang="zh-CN" altLang="zh-CN" sz="2800" kern="100" dirty="0">
              <a:effectLst/>
              <a:latin typeface="Times New Roman" panose="02020603050405020304" pitchFamily="18" charset="0"/>
              <a:ea typeface="宋体" panose="02010600030101010101" pitchFamily="2" charset="-122"/>
            </a:endParaRPr>
          </a:p>
          <a:p>
            <a:pPr algn="just">
              <a:spcAft>
                <a:spcPts val="0"/>
              </a:spcAft>
            </a:pPr>
            <a:r>
              <a:rPr lang="en-US" altLang="zh-CN" sz="2800" kern="100" dirty="0">
                <a:effectLst/>
                <a:latin typeface="Times New Roman" panose="02020603050405020304" pitchFamily="18" charset="0"/>
                <a:ea typeface="宋体" panose="02010600030101010101" pitchFamily="2" charset="-122"/>
              </a:rPr>
              <a:t>(1-p)*1µs + p*(0.7 * 20ms + 0.3 * 8ms + 1µs) &lt;=2µs</a:t>
            </a:r>
            <a:endParaRPr lang="zh-CN" altLang="zh-CN" sz="2800" kern="100" dirty="0">
              <a:effectLst/>
              <a:latin typeface="Times New Roman" panose="02020603050405020304" pitchFamily="18" charset="0"/>
              <a:ea typeface="宋体" panose="02010600030101010101" pitchFamily="2" charset="-122"/>
            </a:endParaRPr>
          </a:p>
          <a:p>
            <a:pPr algn="just">
              <a:spcAft>
                <a:spcPts val="0"/>
              </a:spcAft>
            </a:pPr>
            <a:r>
              <a:rPr lang="en-US" altLang="zh-CN" sz="2800" kern="100" dirty="0">
                <a:effectLst/>
                <a:latin typeface="Times New Roman" panose="02020603050405020304" pitchFamily="18" charset="0"/>
                <a:ea typeface="宋体" panose="02010600030101010101" pitchFamily="2" charset="-122"/>
              </a:rPr>
              <a:t>So, p &lt; 1/16400 = 0.00006</a:t>
            </a:r>
            <a:endParaRPr lang="zh-CN" altLang="zh-CN" sz="2800" kern="100" dirty="0">
              <a:effectLst/>
              <a:latin typeface="Times New Roman" panose="02020603050405020304" pitchFamily="18" charset="0"/>
              <a:ea typeface="宋体" panose="02010600030101010101" pitchFamily="2" charset="-122"/>
            </a:endParaRPr>
          </a:p>
        </p:txBody>
      </p:sp>
      <p:sp>
        <p:nvSpPr>
          <p:cNvPr id="5" name="文本框 4">
            <a:extLst>
              <a:ext uri="{FF2B5EF4-FFF2-40B4-BE49-F238E27FC236}">
                <a16:creationId xmlns:a16="http://schemas.microsoft.com/office/drawing/2014/main" id="{9E3AE42F-C506-4879-A32D-3B3FA2727C2B}"/>
              </a:ext>
            </a:extLst>
          </p:cNvPr>
          <p:cNvSpPr txBox="1"/>
          <p:nvPr>
            <p:custDataLst>
              <p:tags r:id="rId1"/>
            </p:custDataLst>
          </p:nvPr>
        </p:nvSpPr>
        <p:spPr>
          <a:xfrm>
            <a:off x="539036" y="670624"/>
            <a:ext cx="7877016" cy="3282251"/>
          </a:xfrm>
          <a:prstGeom prst="rect">
            <a:avLst/>
          </a:prstGeom>
          <a:noFill/>
        </p:spPr>
        <p:txBody>
          <a:bodyPr vert="horz" wrap="square" rtlCol="0" anchor="ctr" anchorCtr="0">
            <a:noAutofit/>
          </a:bodyPr>
          <a:lstStyle/>
          <a:p>
            <a:pPr lvl="0" algn="just">
              <a:spcAft>
                <a:spcPts val="0"/>
              </a:spcAft>
            </a:pPr>
            <a:r>
              <a:rPr lang="en-US" altLang="zh-CN" sz="2400" kern="100" dirty="0">
                <a:effectLst/>
                <a:latin typeface="Times New Roman" panose="02020603050405020304" pitchFamily="18" charset="0"/>
                <a:ea typeface="宋体" panose="02010600030101010101" pitchFamily="2" charset="-122"/>
              </a:rPr>
              <a:t>There is a paging system, and the page table is stored in registers. If a replaced page has not been modified, it takes 8ms to process a page fault; If the replaced page is modified, it takes 20ms to process a page fault. The memory access time is 1 µs, and the time to access the page table is ignored. Assuming that 70% of the replaced pages have been modified, what is the maximum page fault rate to ensure that the effective access time does not exceed 2 µs?</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48926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F1144E59-381D-406E-B351-F55AB3CD17C2}"/>
              </a:ext>
            </a:extLst>
          </p:cNvPr>
          <p:cNvSpPr/>
          <p:nvPr>
            <p:custDataLst>
              <p:tags r:id="rId2"/>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35E65EFD-E24E-4794-8E13-515FFB9FF679}"/>
              </a:ext>
            </a:extLst>
          </p:cNvPr>
          <p:cNvSpPr/>
          <p:nvPr>
            <p:custDataLst>
              <p:tags r:id="rId3"/>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9" name="图片 18">
            <a:extLst>
              <a:ext uri="{FF2B5EF4-FFF2-40B4-BE49-F238E27FC236}">
                <a16:creationId xmlns:a16="http://schemas.microsoft.com/office/drawing/2014/main" id="{D9E88AF8-5CA3-4E86-A5EF-2D3BE41A216F}"/>
              </a:ext>
            </a:extLst>
          </p:cNvPr>
          <p:cNvPicPr>
            <a:picLocks noChangeAspect="1"/>
          </p:cNvPicPr>
          <p:nvPr/>
        </p:nvPicPr>
        <p:blipFill>
          <a:blip r:embed="rId11"/>
          <a:stretch>
            <a:fillRect/>
          </a:stretch>
        </p:blipFill>
        <p:spPr>
          <a:xfrm>
            <a:off x="308635" y="1131539"/>
            <a:ext cx="8343900" cy="3267075"/>
          </a:xfrm>
          <a:prstGeom prst="rect">
            <a:avLst/>
          </a:prstGeom>
        </p:spPr>
      </p:pic>
      <p:grpSp>
        <p:nvGrpSpPr>
          <p:cNvPr id="10" name="组合 9">
            <a:extLst>
              <a:ext uri="{FF2B5EF4-FFF2-40B4-BE49-F238E27FC236}">
                <a16:creationId xmlns:a16="http://schemas.microsoft.com/office/drawing/2014/main" id="{A64B624C-17CA-4437-93B0-B00621D07B2F}"/>
              </a:ext>
            </a:extLst>
          </p:cNvPr>
          <p:cNvGrpSpPr/>
          <p:nvPr>
            <p:custDataLst>
              <p:tags r:id="rId4"/>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26E05268-C906-4036-8C0A-6BB3F728B587}"/>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E6D2CDD2-F616-4366-8FFA-88381D3A657B}"/>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26BB1BD3-00B5-4474-894C-46B3DA9C1E89}"/>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D84A9CD3-15D3-4FFB-8EB8-4726A2EBFA11}"/>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9C46498B-F428-4A73-AC8A-5292F54791B5}"/>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387401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D05EF19-32BC-4518-B0ED-44EBBA87754B}"/>
              </a:ext>
            </a:extLst>
          </p:cNvPr>
          <p:cNvPicPr>
            <a:picLocks noChangeAspect="1"/>
          </p:cNvPicPr>
          <p:nvPr/>
        </p:nvPicPr>
        <p:blipFill>
          <a:blip r:embed="rId2"/>
          <a:stretch>
            <a:fillRect/>
          </a:stretch>
        </p:blipFill>
        <p:spPr>
          <a:xfrm>
            <a:off x="139587" y="161925"/>
            <a:ext cx="8343900" cy="3267075"/>
          </a:xfrm>
          <a:prstGeom prst="rect">
            <a:avLst/>
          </a:prstGeom>
        </p:spPr>
      </p:pic>
      <p:sp>
        <p:nvSpPr>
          <p:cNvPr id="4" name="文本框 3">
            <a:extLst>
              <a:ext uri="{FF2B5EF4-FFF2-40B4-BE49-F238E27FC236}">
                <a16:creationId xmlns:a16="http://schemas.microsoft.com/office/drawing/2014/main" id="{3C011093-7B11-4EB4-9587-BF239C3E6F23}"/>
              </a:ext>
            </a:extLst>
          </p:cNvPr>
          <p:cNvSpPr txBox="1"/>
          <p:nvPr/>
        </p:nvSpPr>
        <p:spPr>
          <a:xfrm>
            <a:off x="345780" y="3720984"/>
            <a:ext cx="7799295" cy="2031325"/>
          </a:xfrm>
          <a:prstGeom prst="rect">
            <a:avLst/>
          </a:prstGeom>
          <a:noFill/>
        </p:spPr>
        <p:txBody>
          <a:bodyPr wrap="square">
            <a:spAutoFit/>
          </a:bodyPr>
          <a:lstStyle/>
          <a:p>
            <a:pPr algn="just">
              <a:spcAft>
                <a:spcPts val="0"/>
              </a:spcAft>
            </a:pPr>
            <a:r>
              <a:rPr lang="en-US" altLang="zh-CN" sz="1800" kern="100" dirty="0">
                <a:effectLst/>
                <a:latin typeface="Times New Roman" panose="02020603050405020304" pitchFamily="18" charset="0"/>
                <a:ea typeface="宋体" panose="02010600030101010101" pitchFamily="2" charset="-122"/>
              </a:rPr>
              <a:t>Answer</a:t>
            </a:r>
            <a:r>
              <a:rPr lang="zh-CN" altLang="zh-CN" sz="1800" kern="100" dirty="0">
                <a:effectLst/>
                <a:latin typeface="Times New Roman" panose="02020603050405020304" pitchFamily="18" charset="0"/>
                <a:ea typeface="宋体" panose="02010600030101010101" pitchFamily="2" charset="-122"/>
              </a:rPr>
              <a:t>：</a:t>
            </a:r>
          </a:p>
          <a:p>
            <a:pPr marL="342900" lvl="0" indent="-342900" algn="just">
              <a:spcAft>
                <a:spcPts val="0"/>
              </a:spcAft>
              <a:buFont typeface="+mj-lt"/>
              <a:buAutoNum type="arabicParenBoth"/>
            </a:pPr>
            <a:r>
              <a:rPr lang="en-US" altLang="zh-CN" sz="1800" kern="100" dirty="0">
                <a:effectLst/>
                <a:latin typeface="Times New Roman" panose="02020603050405020304" pitchFamily="18" charset="0"/>
                <a:ea typeface="宋体" panose="02010600030101010101" pitchFamily="2" charset="-122"/>
              </a:rPr>
              <a:t>The size of one page is 2^12B = 4KB; </a:t>
            </a:r>
            <a:r>
              <a:rPr lang="en-US" altLang="zh-CN" sz="1800" kern="100" dirty="0">
                <a:effectLst/>
                <a:latin typeface="Times New Roman" panose="02020603050405020304" pitchFamily="18" charset="0"/>
                <a:ea typeface="宋体" panose="02010600030101010101" pitchFamily="2" charset="-122"/>
                <a:sym typeface="Wingdings" panose="05000000000000000000" pitchFamily="2" charset="2"/>
              </a:rPr>
              <a:t></a:t>
            </a:r>
            <a:r>
              <a:rPr lang="en-US" altLang="zh-CN" sz="1800" kern="100" dirty="0">
                <a:effectLst/>
                <a:latin typeface="Times New Roman" panose="02020603050405020304" pitchFamily="18" charset="0"/>
                <a:ea typeface="宋体" panose="02010600030101010101" pitchFamily="2" charset="-122"/>
              </a:rPr>
              <a:t> the number of elements in a page = 4KB/4B = 1K; </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spcAft>
                <a:spcPts val="0"/>
              </a:spcAft>
              <a:buFont typeface="+mj-lt"/>
              <a:buAutoNum type="arabicParenBoth"/>
            </a:pPr>
            <a:r>
              <a:rPr lang="en-US" altLang="zh-CN" sz="1800" kern="100" dirty="0">
                <a:effectLst/>
                <a:latin typeface="Times New Roman" panose="02020603050405020304" pitchFamily="18" charset="0"/>
                <a:ea typeface="宋体" panose="02010600030101010101" pitchFamily="2" charset="-122"/>
              </a:rPr>
              <a:t>1080 0000H </a:t>
            </a:r>
            <a:r>
              <a:rPr lang="en-US" altLang="zh-CN" sz="1800" kern="100" dirty="0">
                <a:effectLst/>
                <a:latin typeface="Times New Roman" panose="02020603050405020304" pitchFamily="18" charset="0"/>
                <a:ea typeface="宋体" panose="02010600030101010101" pitchFamily="2" charset="-122"/>
                <a:sym typeface="Wingdings" panose="05000000000000000000" pitchFamily="2" charset="2"/>
              </a:rPr>
              <a:t></a:t>
            </a:r>
            <a:r>
              <a:rPr lang="en-US" altLang="zh-CN" sz="1800" kern="100" dirty="0">
                <a:effectLst/>
                <a:latin typeface="Times New Roman" panose="02020603050405020304" pitchFamily="18" charset="0"/>
                <a:ea typeface="宋体" panose="02010600030101010101" pitchFamily="2" charset="-122"/>
              </a:rPr>
              <a:t> Page address:10800H ; offset: 000H</a:t>
            </a:r>
          </a:p>
          <a:p>
            <a:pPr lvl="0" algn="just">
              <a:spcAft>
                <a:spcPts val="0"/>
              </a:spcAft>
            </a:pPr>
            <a:r>
              <a:rPr lang="en-US" altLang="zh-CN" kern="100" dirty="0">
                <a:latin typeface="Times New Roman" panose="02020603050405020304" pitchFamily="18" charset="0"/>
                <a:ea typeface="宋体" panose="02010600030101010101" pitchFamily="2" charset="-122"/>
                <a:sym typeface="Wingdings" panose="05000000000000000000" pitchFamily="2" charset="2"/>
              </a:rPr>
              <a:t>      </a:t>
            </a:r>
            <a:r>
              <a:rPr lang="en-US" altLang="zh-CN" sz="1800" kern="100" dirty="0">
                <a:effectLst/>
                <a:latin typeface="Times New Roman" panose="02020603050405020304" pitchFamily="18" charset="0"/>
                <a:ea typeface="宋体" panose="02010600030101010101" pitchFamily="2" charset="-122"/>
                <a:sym typeface="Wingdings" panose="05000000000000000000" pitchFamily="2" charset="2"/>
              </a:rPr>
              <a:t></a:t>
            </a:r>
            <a:r>
              <a:rPr lang="en-US" altLang="zh-CN" sz="1800" kern="100" dirty="0">
                <a:effectLst/>
                <a:latin typeface="Times New Roman" panose="02020603050405020304" pitchFamily="18" charset="0"/>
                <a:ea typeface="宋体" panose="02010600030101010101" pitchFamily="2" charset="-122"/>
              </a:rPr>
              <a:t> the virtual address of a[1][2] is 10801H + 4 * 2 = 10801008H; </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spcAft>
                <a:spcPts val="0"/>
              </a:spcAft>
              <a:buFont typeface="+mj-lt"/>
              <a:buAutoNum type="arabicParenBoth"/>
            </a:pPr>
            <a:r>
              <a:rPr lang="en-US" altLang="zh-CN" sz="1800" kern="100" dirty="0">
                <a:effectLst/>
                <a:latin typeface="Times New Roman" panose="02020603050405020304" pitchFamily="18" charset="0"/>
                <a:ea typeface="宋体" panose="02010600030101010101" pitchFamily="2" charset="-122"/>
              </a:rPr>
              <a:t>10801008H = 0001000010 0000000001 0000000010000, </a:t>
            </a:r>
            <a:r>
              <a:rPr lang="en-US" altLang="zh-CN" sz="1800" kern="100" dirty="0">
                <a:effectLst/>
                <a:latin typeface="Times New Roman" panose="02020603050405020304" pitchFamily="18" charset="0"/>
                <a:ea typeface="宋体" panose="02010600030101010101" pitchFamily="2" charset="-122"/>
                <a:sym typeface="Wingdings" panose="05000000000000000000" pitchFamily="2" charset="2"/>
              </a:rPr>
              <a:t></a:t>
            </a:r>
            <a:r>
              <a:rPr lang="en-US" altLang="zh-CN" sz="1800" kern="100" dirty="0">
                <a:effectLst/>
                <a:latin typeface="Times New Roman" panose="02020603050405020304" pitchFamily="18" charset="0"/>
                <a:ea typeface="宋体" panose="02010600030101010101" pitchFamily="2" charset="-122"/>
              </a:rPr>
              <a:t> page directory number = 042H, page number = 001H. </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3061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1.baidu.com/it/u=283019783,1539643781&amp;fm=253&amp;fmt=auto&amp;app=138&amp;f=JPEG?w=933&amp;h=500">
            <a:extLst>
              <a:ext uri="{FF2B5EF4-FFF2-40B4-BE49-F238E27FC236}">
                <a16:creationId xmlns:a16="http://schemas.microsoft.com/office/drawing/2014/main" id="{13786975-15EF-4DF5-ABFB-DCE4A1EFC3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42"/>
          <a:stretch/>
        </p:blipFill>
        <p:spPr bwMode="auto">
          <a:xfrm>
            <a:off x="440810" y="2148982"/>
            <a:ext cx="5395213" cy="33553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35C9702-8B29-40D6-A251-E674B956103F}"/>
              </a:ext>
            </a:extLst>
          </p:cNvPr>
          <p:cNvSpPr txBox="1">
            <a:spLocks noChangeArrowheads="1"/>
          </p:cNvSpPr>
          <p:nvPr/>
        </p:nvSpPr>
        <p:spPr>
          <a:xfrm>
            <a:off x="628759" y="484443"/>
            <a:ext cx="7888070" cy="949831"/>
          </a:xfrm>
          <a:prstGeom prst="rect">
            <a:avLst/>
          </a:prstGeom>
        </p:spPr>
        <p:txBody>
          <a:bodyP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dirty="0">
                <a:ea typeface="宋体" panose="02010600030101010101" pitchFamily="2" charset="-122"/>
              </a:rPr>
              <a:t>I/O Device</a:t>
            </a:r>
          </a:p>
        </p:txBody>
      </p:sp>
      <p:pic>
        <p:nvPicPr>
          <p:cNvPr id="1028" name="Picture 4" descr="https://img0.baidu.com/it/u=2261297170,786443422&amp;fm=253&amp;fmt=auto&amp;app=138&amp;f=JPEG?w=500&amp;h=500">
            <a:extLst>
              <a:ext uri="{FF2B5EF4-FFF2-40B4-BE49-F238E27FC236}">
                <a16:creationId xmlns:a16="http://schemas.microsoft.com/office/drawing/2014/main" id="{ECF039B3-AECC-4F0B-B4C6-BD09FD133E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59" t="19412" r="11788" b="22047"/>
          <a:stretch/>
        </p:blipFill>
        <p:spPr bwMode="auto">
          <a:xfrm>
            <a:off x="5977919" y="2148982"/>
            <a:ext cx="2780647" cy="244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187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E0919D9-9F5C-417A-BE1A-A3537BBDD984}" type="slidenum">
              <a:rPr lang="zh-CN" altLang="en-US" smtClean="0"/>
              <a:pPr/>
              <a:t>26</a:t>
            </a:fld>
            <a:endParaRPr lang="zh-CN" altLang="en-US"/>
          </a:p>
        </p:txBody>
      </p:sp>
      <p:sp>
        <p:nvSpPr>
          <p:cNvPr id="6146" name="Rectangle 2"/>
          <p:cNvSpPr>
            <a:spLocks noGrp="1" noChangeArrowheads="1"/>
          </p:cNvSpPr>
          <p:nvPr>
            <p:ph type="title"/>
          </p:nvPr>
        </p:nvSpPr>
        <p:spPr>
          <a:xfrm>
            <a:off x="628759" y="89996"/>
            <a:ext cx="7888070" cy="949831"/>
          </a:xfrm>
        </p:spPr>
        <p:txBody>
          <a:bodyPr>
            <a:normAutofit/>
          </a:bodyPr>
          <a:lstStyle/>
          <a:p>
            <a:pPr algn="ctr" eaLnBrk="1" hangingPunct="1"/>
            <a:r>
              <a:rPr lang="en-US" altLang="zh-CN" sz="3800" b="1" dirty="0">
                <a:ea typeface="宋体" panose="02010600030101010101" pitchFamily="2" charset="-122"/>
              </a:rPr>
              <a:t>I/O Device</a:t>
            </a:r>
          </a:p>
        </p:txBody>
      </p:sp>
      <p:sp>
        <p:nvSpPr>
          <p:cNvPr id="3076" name="Rectangle 3"/>
          <p:cNvSpPr>
            <a:spLocks noGrp="1" noChangeArrowheads="1"/>
          </p:cNvSpPr>
          <p:nvPr>
            <p:ph idx="1"/>
          </p:nvPr>
        </p:nvSpPr>
        <p:spPr>
          <a:xfrm>
            <a:off x="545308" y="1282700"/>
            <a:ext cx="8269287" cy="5105400"/>
          </a:xfrm>
        </p:spPr>
        <p:txBody>
          <a:bodyPr>
            <a:normAutofit/>
          </a:bodyPr>
          <a:lstStyle/>
          <a:p>
            <a:pPr eaLnBrk="1" hangingPunct="1">
              <a:lnSpc>
                <a:spcPct val="150000"/>
              </a:lnSpc>
              <a:buFont typeface="Wingdings" panose="05000000000000000000" pitchFamily="2" charset="2"/>
              <a:buChar char="l"/>
            </a:pPr>
            <a:r>
              <a:rPr lang="en-US" altLang="zh-CN" sz="2800" b="1" dirty="0">
                <a:ea typeface="宋体" panose="02010600030101010101" pitchFamily="2" charset="-122"/>
              </a:rPr>
              <a:t>Two common kinds of I/O devices:</a:t>
            </a:r>
          </a:p>
          <a:p>
            <a:pPr marL="857296" lvl="1" indent="-514350" eaLnBrk="1" hangingPunct="1">
              <a:lnSpc>
                <a:spcPct val="150000"/>
              </a:lnSpc>
              <a:buFont typeface="+mj-ea"/>
              <a:buAutoNum type="circleNumDbPlain"/>
            </a:pPr>
            <a:r>
              <a:rPr lang="en-US" altLang="zh-CN" sz="2800" b="1" dirty="0">
                <a:ea typeface="宋体" panose="02010600030101010101" pitchFamily="2" charset="-122"/>
              </a:rPr>
              <a:t>Block device: </a:t>
            </a:r>
            <a:r>
              <a:rPr lang="en-US" altLang="zh-CN" sz="2800" dirty="0">
                <a:ea typeface="宋体" panose="02010600030101010101" pitchFamily="2" charset="-122"/>
              </a:rPr>
              <a:t>stores information in fixed-size blocks.</a:t>
            </a:r>
          </a:p>
          <a:p>
            <a:pPr marL="857296" lvl="1" indent="-514350" eaLnBrk="1" hangingPunct="1">
              <a:lnSpc>
                <a:spcPct val="150000"/>
              </a:lnSpc>
              <a:buFont typeface="+mj-ea"/>
              <a:buAutoNum type="circleNumDbPlain"/>
            </a:pPr>
            <a:r>
              <a:rPr lang="en-US" altLang="zh-CN" sz="2800" b="1" dirty="0">
                <a:ea typeface="宋体" panose="02010600030101010101" pitchFamily="2" charset="-122"/>
              </a:rPr>
              <a:t>Character device</a:t>
            </a:r>
            <a:r>
              <a:rPr lang="zh-CN" altLang="en-US" sz="2800" b="1" dirty="0">
                <a:ea typeface="宋体" panose="02010600030101010101" pitchFamily="2" charset="-122"/>
              </a:rPr>
              <a:t>：</a:t>
            </a:r>
            <a:r>
              <a:rPr lang="en-US" altLang="zh-CN" sz="2800" dirty="0">
                <a:ea typeface="宋体" panose="02010600030101010101" pitchFamily="2" charset="-122"/>
              </a:rPr>
              <a:t>delivers or accepts a stream of characters, without regard to any block structure.</a:t>
            </a:r>
          </a:p>
          <a:p>
            <a:pPr eaLnBrk="1" hangingPunct="1">
              <a:lnSpc>
                <a:spcPct val="150000"/>
              </a:lnSpc>
              <a:buFont typeface="Wingdings" panose="05000000000000000000" pitchFamily="2" charset="2"/>
              <a:buChar char="l"/>
            </a:pPr>
            <a:r>
              <a:rPr lang="en-US" altLang="zh-CN" sz="2800" dirty="0">
                <a:ea typeface="宋体" panose="02010600030101010101" pitchFamily="2" charset="-122"/>
              </a:rPr>
              <a:t>Special device: e.g., clocks.</a:t>
            </a:r>
          </a:p>
        </p:txBody>
      </p:sp>
    </p:spTree>
    <p:extLst>
      <p:ext uri="{BB962C8B-B14F-4D97-AF65-F5344CB8AC3E}">
        <p14:creationId xmlns:p14="http://schemas.microsoft.com/office/powerpoint/2010/main" val="2767031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6">
                                            <p:txEl>
                                              <p:pRg st="1" end="1"/>
                                            </p:txEl>
                                          </p:spTgt>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0"/>
                                          </p:stCondLst>
                                        </p:cTn>
                                        <p:tgtEl>
                                          <p:spTgt spid="3076">
                                            <p:txEl>
                                              <p:pRg st="2" end="2"/>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30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95C396C-6E1D-4D1D-97FB-892A92F44428}" type="slidenum">
              <a:rPr lang="zh-CN" altLang="en-US" smtClean="0"/>
              <a:pPr/>
              <a:t>27</a:t>
            </a:fld>
            <a:endParaRPr lang="zh-CN" altLang="en-US"/>
          </a:p>
        </p:txBody>
      </p:sp>
      <p:sp>
        <p:nvSpPr>
          <p:cNvPr id="7170" name="Rectangle 2"/>
          <p:cNvSpPr>
            <a:spLocks noGrp="1" noChangeArrowheads="1"/>
          </p:cNvSpPr>
          <p:nvPr>
            <p:ph type="title"/>
          </p:nvPr>
        </p:nvSpPr>
        <p:spPr>
          <a:xfrm>
            <a:off x="1067594" y="76200"/>
            <a:ext cx="7569200" cy="1016000"/>
          </a:xfrm>
        </p:spPr>
        <p:txBody>
          <a:bodyPr>
            <a:normAutofit/>
          </a:bodyPr>
          <a:lstStyle/>
          <a:p>
            <a:pPr algn="ctr" eaLnBrk="1" hangingPunct="1"/>
            <a:r>
              <a:rPr lang="en-US" altLang="zh-CN" sz="3800" b="1" dirty="0">
                <a:ea typeface="宋体" panose="02010600030101010101" pitchFamily="2" charset="-122"/>
              </a:rPr>
              <a:t>Principles of  I/O Hardware</a:t>
            </a:r>
          </a:p>
        </p:txBody>
      </p:sp>
      <p:sp>
        <p:nvSpPr>
          <p:cNvPr id="7171" name="Rectangle 3"/>
          <p:cNvSpPr>
            <a:spLocks noGrp="1" noChangeArrowheads="1"/>
          </p:cNvSpPr>
          <p:nvPr>
            <p:ph idx="1"/>
          </p:nvPr>
        </p:nvSpPr>
        <p:spPr>
          <a:xfrm>
            <a:off x="858297" y="1060282"/>
            <a:ext cx="8559800" cy="635000"/>
          </a:xfrm>
        </p:spPr>
        <p:txBody>
          <a:bodyPr>
            <a:normAutofit/>
          </a:bodyPr>
          <a:lstStyle/>
          <a:p>
            <a:pPr eaLnBrk="1" hangingPunct="1">
              <a:buFont typeface="Wingdings" panose="05000000000000000000" pitchFamily="2" charset="2"/>
              <a:buChar char="l"/>
            </a:pPr>
            <a:r>
              <a:rPr lang="en-US" altLang="zh-CN" sz="2800" b="1" dirty="0">
                <a:ea typeface="宋体" panose="02010600030101010101" pitchFamily="2" charset="-122"/>
              </a:rPr>
              <a:t>I/O devices cover a huge range in speeds</a:t>
            </a:r>
          </a:p>
        </p:txBody>
      </p:sp>
      <p:pic>
        <p:nvPicPr>
          <p:cNvPr id="717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4040" y="1636472"/>
            <a:ext cx="3638832" cy="468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998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BF2570C-94D7-43EA-BE1E-BBF44F6BE191}" type="slidenum">
              <a:rPr lang="zh-CN" altLang="en-US" smtClean="0"/>
              <a:pPr/>
              <a:t>28</a:t>
            </a:fld>
            <a:endParaRPr lang="zh-CN" altLang="en-US"/>
          </a:p>
        </p:txBody>
      </p:sp>
      <p:sp>
        <p:nvSpPr>
          <p:cNvPr id="8194" name="Rectangle 2"/>
          <p:cNvSpPr>
            <a:spLocks noGrp="1" noChangeArrowheads="1"/>
          </p:cNvSpPr>
          <p:nvPr>
            <p:ph type="title"/>
          </p:nvPr>
        </p:nvSpPr>
        <p:spPr>
          <a:xfrm>
            <a:off x="666066" y="138550"/>
            <a:ext cx="7888070" cy="1099532"/>
          </a:xfrm>
        </p:spPr>
        <p:txBody>
          <a:bodyPr>
            <a:normAutofit/>
          </a:bodyPr>
          <a:lstStyle/>
          <a:p>
            <a:pPr algn="ctr" eaLnBrk="1" hangingPunct="1"/>
            <a:r>
              <a:rPr lang="en-US" altLang="zh-CN" sz="3800" b="1" dirty="0">
                <a:ea typeface="宋体" panose="02010600030101010101" pitchFamily="2" charset="-122"/>
              </a:rPr>
              <a:t>Device Controllers</a:t>
            </a:r>
          </a:p>
        </p:txBody>
      </p:sp>
      <p:sp>
        <p:nvSpPr>
          <p:cNvPr id="5124" name="Rectangle 3"/>
          <p:cNvSpPr>
            <a:spLocks noGrp="1" noChangeArrowheads="1"/>
          </p:cNvSpPr>
          <p:nvPr>
            <p:ph idx="1"/>
          </p:nvPr>
        </p:nvSpPr>
        <p:spPr>
          <a:xfrm>
            <a:off x="531020" y="1379538"/>
            <a:ext cx="8402625" cy="5084762"/>
          </a:xfrm>
        </p:spPr>
        <p:txBody>
          <a:bodyPr/>
          <a:lstStyle/>
          <a:p>
            <a:pPr eaLnBrk="1" hangingPunct="1">
              <a:lnSpc>
                <a:spcPct val="90000"/>
              </a:lnSpc>
              <a:buFont typeface="Wingdings" panose="05000000000000000000" pitchFamily="2" charset="2"/>
              <a:buChar char="l"/>
            </a:pPr>
            <a:r>
              <a:rPr lang="en-US" altLang="zh-CN" sz="2800" b="1" dirty="0">
                <a:ea typeface="宋体" panose="02010600030101010101" pitchFamily="2" charset="-122"/>
              </a:rPr>
              <a:t>Components of I/O devices: </a:t>
            </a:r>
          </a:p>
          <a:p>
            <a:pPr marL="514350" indent="-514350" eaLnBrk="1" hangingPunct="1">
              <a:lnSpc>
                <a:spcPct val="90000"/>
              </a:lnSpc>
              <a:buFont typeface="+mj-ea"/>
              <a:buAutoNum type="circleNumDbPlain"/>
            </a:pPr>
            <a:r>
              <a:rPr lang="en-US" altLang="zh-CN" sz="2800" dirty="0">
                <a:ea typeface="宋体" panose="02010600030101010101" pitchFamily="2" charset="-122"/>
              </a:rPr>
              <a:t>Mechanical component ;</a:t>
            </a:r>
          </a:p>
          <a:p>
            <a:pPr marL="457200" indent="-457200" eaLnBrk="1" hangingPunct="1">
              <a:lnSpc>
                <a:spcPct val="90000"/>
              </a:lnSpc>
              <a:buFont typeface="+mj-ea"/>
              <a:buAutoNum type="circleNumDbPlain"/>
            </a:pPr>
            <a:r>
              <a:rPr lang="en-US" altLang="zh-CN" sz="2800" dirty="0">
                <a:ea typeface="宋体" panose="02010600030101010101" pitchFamily="2" charset="-122"/>
              </a:rPr>
              <a:t>Electronic component</a:t>
            </a:r>
            <a:r>
              <a:rPr lang="zh-CN" altLang="en-US" sz="2800" dirty="0">
                <a:ea typeface="宋体" panose="02010600030101010101" pitchFamily="2" charset="-122"/>
              </a:rPr>
              <a:t>：</a:t>
            </a:r>
            <a:r>
              <a:rPr lang="en-US" altLang="zh-CN" sz="2800" dirty="0">
                <a:ea typeface="宋体" panose="02010600030101010101" pitchFamily="2" charset="-122"/>
              </a:rPr>
              <a:t>i.e., device controller</a:t>
            </a:r>
          </a:p>
          <a:p>
            <a:pPr marL="457200" lvl="1" indent="0" eaLnBrk="1" hangingPunct="1">
              <a:lnSpc>
                <a:spcPct val="90000"/>
              </a:lnSpc>
              <a:buNone/>
            </a:pPr>
            <a:endParaRPr lang="en-US" altLang="zh-CN" sz="2400" dirty="0">
              <a:ea typeface="宋体" panose="02010600030101010101" pitchFamily="2" charset="-122"/>
            </a:endParaRPr>
          </a:p>
          <a:p>
            <a:pPr marL="457200" lvl="1" indent="0" eaLnBrk="1" hangingPunct="1">
              <a:lnSpc>
                <a:spcPct val="90000"/>
              </a:lnSpc>
              <a:buNone/>
            </a:pPr>
            <a:endParaRPr lang="en-US" altLang="zh-CN" sz="2400" dirty="0">
              <a:ea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90" y="3248677"/>
            <a:ext cx="6136253" cy="2423820"/>
          </a:xfrm>
          <a:prstGeom prst="rect">
            <a:avLst/>
          </a:prstGeom>
        </p:spPr>
      </p:pic>
    </p:spTree>
    <p:extLst>
      <p:ext uri="{BB962C8B-B14F-4D97-AF65-F5344CB8AC3E}">
        <p14:creationId xmlns:p14="http://schemas.microsoft.com/office/powerpoint/2010/main" val="3832273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BF2570C-94D7-43EA-BE1E-BBF44F6BE191}" type="slidenum">
              <a:rPr lang="zh-CN" altLang="en-US" smtClean="0"/>
              <a:pPr/>
              <a:t>29</a:t>
            </a:fld>
            <a:endParaRPr lang="zh-CN" altLang="en-US"/>
          </a:p>
        </p:txBody>
      </p:sp>
      <p:sp>
        <p:nvSpPr>
          <p:cNvPr id="8194" name="Rectangle 2"/>
          <p:cNvSpPr>
            <a:spLocks noGrp="1" noChangeArrowheads="1"/>
          </p:cNvSpPr>
          <p:nvPr>
            <p:ph type="title"/>
          </p:nvPr>
        </p:nvSpPr>
        <p:spPr>
          <a:xfrm>
            <a:off x="628759" y="118319"/>
            <a:ext cx="7888070" cy="1004044"/>
          </a:xfrm>
        </p:spPr>
        <p:txBody>
          <a:bodyPr>
            <a:normAutofit/>
          </a:bodyPr>
          <a:lstStyle/>
          <a:p>
            <a:pPr algn="ctr" eaLnBrk="1" hangingPunct="1"/>
            <a:r>
              <a:rPr lang="en-US" altLang="zh-CN" sz="3800" b="1" dirty="0">
                <a:ea typeface="宋体" panose="02010600030101010101" pitchFamily="2" charset="-122"/>
              </a:rPr>
              <a:t>Device Controllers</a:t>
            </a:r>
          </a:p>
        </p:txBody>
      </p:sp>
      <p:sp>
        <p:nvSpPr>
          <p:cNvPr id="5124" name="Rectangle 3"/>
          <p:cNvSpPr>
            <a:spLocks noGrp="1" noChangeArrowheads="1"/>
          </p:cNvSpPr>
          <p:nvPr>
            <p:ph idx="1"/>
          </p:nvPr>
        </p:nvSpPr>
        <p:spPr>
          <a:xfrm>
            <a:off x="531020" y="1379538"/>
            <a:ext cx="8158163" cy="5084762"/>
          </a:xfrm>
        </p:spPr>
        <p:txBody>
          <a:bodyPr>
            <a:normAutofit/>
          </a:bodyPr>
          <a:lstStyle/>
          <a:p>
            <a:pPr>
              <a:lnSpc>
                <a:spcPct val="110000"/>
              </a:lnSpc>
              <a:buFont typeface="Wingdings" panose="05000000000000000000" pitchFamily="2" charset="2"/>
              <a:buChar char="l"/>
            </a:pPr>
            <a:r>
              <a:rPr lang="en-US" altLang="zh-CN" sz="2800" dirty="0"/>
              <a:t>A device controller is a part of a computer system that makes sense of the signals going to, and coming from the CPU. </a:t>
            </a:r>
          </a:p>
          <a:p>
            <a:pPr>
              <a:lnSpc>
                <a:spcPct val="110000"/>
              </a:lnSpc>
              <a:buFont typeface="Wingdings" panose="05000000000000000000" pitchFamily="2" charset="2"/>
              <a:buChar char="l"/>
            </a:pPr>
            <a:endParaRPr lang="en-US" altLang="zh-CN" sz="2800" dirty="0"/>
          </a:p>
          <a:p>
            <a:pPr>
              <a:lnSpc>
                <a:spcPct val="110000"/>
              </a:lnSpc>
              <a:buFont typeface="Wingdings" panose="05000000000000000000" pitchFamily="2" charset="2"/>
              <a:buChar char="l"/>
            </a:pPr>
            <a:r>
              <a:rPr lang="en-US" altLang="zh-CN" sz="2800" dirty="0"/>
              <a:t>Each device controller has a </a:t>
            </a:r>
            <a:r>
              <a:rPr lang="en-US" altLang="zh-CN" sz="2800" b="1" dirty="0"/>
              <a:t>local buffer </a:t>
            </a:r>
            <a:r>
              <a:rPr lang="en-US" altLang="zh-CN" sz="2800" dirty="0"/>
              <a:t>and some </a:t>
            </a:r>
            <a:r>
              <a:rPr lang="en-US" altLang="zh-CN" sz="2800" b="1" dirty="0"/>
              <a:t>registers</a:t>
            </a:r>
            <a:r>
              <a:rPr lang="en-US" altLang="zh-CN" sz="2800" dirty="0"/>
              <a:t>. It communicates with the CPU by interrupts. A device's controller plays as a bridge between the device and the operating system.</a:t>
            </a:r>
            <a:endParaRPr lang="en-US" altLang="zh-CN" sz="2800" dirty="0">
              <a:ea typeface="宋体" panose="02010600030101010101" pitchFamily="2" charset="-122"/>
            </a:endParaRPr>
          </a:p>
        </p:txBody>
      </p:sp>
    </p:spTree>
    <p:extLst>
      <p:ext uri="{BB962C8B-B14F-4D97-AF65-F5344CB8AC3E}">
        <p14:creationId xmlns:p14="http://schemas.microsoft.com/office/powerpoint/2010/main" val="167991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animEffect transition="in" filter="fade">
                                      <p:cBhvr>
                                        <p:cTn id="7" dur="2000"/>
                                        <p:tgtEl>
                                          <p:spTgt spid="51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4">
                                            <p:txEl>
                                              <p:pRg st="2" end="2"/>
                                            </p:txEl>
                                          </p:spTgt>
                                        </p:tgtEl>
                                        <p:attrNameLst>
                                          <p:attrName>style.visibility</p:attrName>
                                        </p:attrNameLst>
                                      </p:cBhvr>
                                      <p:to>
                                        <p:strVal val="visible"/>
                                      </p:to>
                                    </p:set>
                                    <p:animEffect transition="in" filter="fade">
                                      <p:cBhvr>
                                        <p:cTn id="12" dur="2000"/>
                                        <p:tgtEl>
                                          <p:spTgt spid="51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7B7C28C-E384-4AD2-B2C6-A732F298B005}"/>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 a paging system, the FIFO page replacement algorithm is used, when the number of pages allocated by the process increases, the number of page faults will</a:t>
            </a:r>
            <a:r>
              <a:rPr lang="zh-CN" altLang="en-US"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5" name="文本框 4">
            <a:extLst>
              <a:ext uri="{FF2B5EF4-FFF2-40B4-BE49-F238E27FC236}">
                <a16:creationId xmlns:a16="http://schemas.microsoft.com/office/drawing/2014/main" id="{AB4C207A-03A9-4F93-9EB5-0C586ED4D31E}"/>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decrease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A804E815-C7E9-4A5E-BDF3-8ACB9B4BEF8A}"/>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increase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F82891EB-BE60-431C-807B-8F96A18CB621}"/>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No influence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9D55672-F560-4C22-B727-3D3DD75A6650}"/>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may increase or decrease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6F8D214A-49D1-4F74-979C-7FD206CF9B1C}"/>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3F81EF0-1E36-49C0-8676-592B6DE6F6ED}"/>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DDC021E4-A6E2-4332-8D5D-762F39917D3F}"/>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18C88C84-442B-4A44-BE67-3697760BA586}"/>
              </a:ext>
            </a:extLst>
          </p:cNvPr>
          <p:cNvSpPr>
            <a:spLocks noChangeAspect="1"/>
          </p:cNvSpPr>
          <p:nvPr>
            <p:custDataLst>
              <p:tags r:id="rId10"/>
            </p:custDataLst>
          </p:nvPr>
        </p:nvSpPr>
        <p:spPr>
          <a:xfrm>
            <a:off x="1114663"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5B1A89FD-068D-4D94-9490-B7A39010E7DC}"/>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670E7676-FF0B-4C47-98E4-1997D9437625}"/>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D5ED81DD-8F00-4738-932A-093A6D37164C}"/>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98DB3FDA-AB10-47D2-93A9-ED63F5F4BDF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A1C575D-4358-4654-9AF0-DD6D68D5BBC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7C085CB1-1D6E-4B6B-B994-94E9DA7EE8D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98CCBAFD-0618-4016-9C04-5D9B7EDFA7E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339101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9718E5B-E08F-45C1-B4F7-8E721C63D8BA}" type="slidenum">
              <a:rPr lang="zh-CN" altLang="en-US" smtClean="0"/>
              <a:pPr/>
              <a:t>30</a:t>
            </a:fld>
            <a:endParaRPr lang="zh-CN" altLang="en-US"/>
          </a:p>
        </p:txBody>
      </p:sp>
      <p:sp>
        <p:nvSpPr>
          <p:cNvPr id="10242" name="Rectangle 2"/>
          <p:cNvSpPr>
            <a:spLocks noGrp="1" noChangeArrowheads="1"/>
          </p:cNvSpPr>
          <p:nvPr>
            <p:ph type="title"/>
          </p:nvPr>
        </p:nvSpPr>
        <p:spPr>
          <a:xfrm>
            <a:off x="628759" y="65720"/>
            <a:ext cx="7888070" cy="1164269"/>
          </a:xfrm>
        </p:spPr>
        <p:txBody>
          <a:bodyPr>
            <a:normAutofit/>
          </a:bodyPr>
          <a:lstStyle/>
          <a:p>
            <a:pPr algn="ctr" eaLnBrk="1" hangingPunct="1"/>
            <a:r>
              <a:rPr lang="en-US" altLang="zh-CN" sz="3800" b="1" dirty="0">
                <a:ea typeface="宋体" panose="02010600030101010101" pitchFamily="2" charset="-122"/>
              </a:rPr>
              <a:t>Memory-Mapped I/O</a:t>
            </a:r>
          </a:p>
        </p:txBody>
      </p:sp>
      <p:pic>
        <p:nvPicPr>
          <p:cNvPr id="10244" name="Picture 6" descr="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266" y="4101957"/>
            <a:ext cx="6877182" cy="232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39699" y="1435394"/>
            <a:ext cx="8753385" cy="2446824"/>
          </a:xfrm>
          <a:prstGeom prst="rect">
            <a:avLst/>
          </a:prstGeom>
        </p:spPr>
        <p:txBody>
          <a:bodyPr wrap="square">
            <a:spAutoFit/>
          </a:bodyPr>
          <a:lstStyle/>
          <a:p>
            <a:pPr marL="457200" indent="-45720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Three approaches:</a:t>
            </a:r>
          </a:p>
          <a:p>
            <a:pPr marL="914400" lvl="1" indent="-457200">
              <a:buFont typeface="+mj-ea"/>
              <a:buAutoNum type="circleNumDbPlain"/>
            </a:pPr>
            <a:r>
              <a:rPr lang="en-US" altLang="zh-CN" sz="2500" dirty="0">
                <a:latin typeface="Times New Roman" panose="02020603050405020304" pitchFamily="18" charset="0"/>
                <a:cs typeface="Times New Roman" panose="02020603050405020304" pitchFamily="18" charset="0"/>
              </a:rPr>
              <a:t>Each control register is assigned an </a:t>
            </a:r>
            <a:r>
              <a:rPr lang="en-US" altLang="zh-CN" sz="2500" b="1" dirty="0">
                <a:latin typeface="Times New Roman" panose="02020603050405020304" pitchFamily="18" charset="0"/>
                <a:cs typeface="Times New Roman" panose="02020603050405020304" pitchFamily="18" charset="0"/>
              </a:rPr>
              <a:t>I/O port</a:t>
            </a:r>
            <a:r>
              <a:rPr lang="en-US" altLang="zh-CN" sz="2500" dirty="0">
                <a:latin typeface="Times New Roman" panose="02020603050405020304" pitchFamily="18" charset="0"/>
                <a:cs typeface="Times New Roman" panose="02020603050405020304" pitchFamily="18" charset="0"/>
              </a:rPr>
              <a:t> number.</a:t>
            </a:r>
          </a:p>
          <a:p>
            <a:pPr marL="914400" lvl="1" indent="-457200">
              <a:buFont typeface="+mj-ea"/>
              <a:buAutoNum type="circleNumDbPlain"/>
            </a:pPr>
            <a:r>
              <a:rPr lang="en-US" altLang="zh-CN" sz="2500" dirty="0">
                <a:latin typeface="Times New Roman" panose="02020603050405020304" pitchFamily="18" charset="0"/>
                <a:cs typeface="Times New Roman" panose="02020603050405020304" pitchFamily="18" charset="0"/>
              </a:rPr>
              <a:t>All the control registers are mapped into the memory space. This is called </a:t>
            </a:r>
            <a:r>
              <a:rPr lang="en-US" altLang="zh-CN" sz="2500" b="1" dirty="0">
                <a:latin typeface="Times New Roman" panose="02020603050405020304" pitchFamily="18" charset="0"/>
                <a:cs typeface="Times New Roman" panose="02020603050405020304" pitchFamily="18" charset="0"/>
              </a:rPr>
              <a:t>memory-mapped I/O</a:t>
            </a:r>
            <a:r>
              <a:rPr lang="en-US" altLang="zh-CN" sz="2500" dirty="0">
                <a:latin typeface="Times New Roman" panose="02020603050405020304" pitchFamily="18" charset="0"/>
                <a:cs typeface="Times New Roman" panose="02020603050405020304" pitchFamily="18" charset="0"/>
              </a:rPr>
              <a:t>.</a:t>
            </a:r>
          </a:p>
          <a:p>
            <a:pPr marL="914400" lvl="1" indent="-457200">
              <a:buFont typeface="+mj-ea"/>
              <a:buAutoNum type="circleNumDbPlain"/>
            </a:pPr>
            <a:r>
              <a:rPr lang="en-US" altLang="zh-CN" sz="2500" dirty="0">
                <a:latin typeface="Times New Roman" panose="02020603050405020304" pitchFamily="18" charset="0"/>
                <a:cs typeface="Times New Roman" panose="02020603050405020304" pitchFamily="18" charset="0"/>
              </a:rPr>
              <a:t>Mapping I/O data buffers into memory space but separating I/O ports from memory</a:t>
            </a:r>
          </a:p>
        </p:txBody>
      </p:sp>
    </p:spTree>
    <p:extLst>
      <p:ext uri="{BB962C8B-B14F-4D97-AF65-F5344CB8AC3E}">
        <p14:creationId xmlns:p14="http://schemas.microsoft.com/office/powerpoint/2010/main" val="3780842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B1467273-0A2E-433B-8864-F0C4A4B7483B}" type="slidenum">
              <a:rPr lang="zh-CN" altLang="en-US" smtClean="0"/>
              <a:pPr/>
              <a:t>31</a:t>
            </a:fld>
            <a:endParaRPr lang="zh-CN" altLang="en-US"/>
          </a:p>
        </p:txBody>
      </p:sp>
      <p:sp>
        <p:nvSpPr>
          <p:cNvPr id="11266" name="Rectangle 2"/>
          <p:cNvSpPr>
            <a:spLocks noGrp="1" noChangeArrowheads="1"/>
          </p:cNvSpPr>
          <p:nvPr>
            <p:ph type="title"/>
          </p:nvPr>
        </p:nvSpPr>
        <p:spPr>
          <a:xfrm>
            <a:off x="489568" y="114272"/>
            <a:ext cx="8189140" cy="1325563"/>
          </a:xfrm>
        </p:spPr>
        <p:txBody>
          <a:bodyPr>
            <a:normAutofit/>
          </a:bodyPr>
          <a:lstStyle/>
          <a:p>
            <a:pPr algn="ctr" eaLnBrk="1" hangingPunct="1"/>
            <a:r>
              <a:rPr lang="en-US" altLang="zh-CN" sz="3800" b="1" dirty="0">
                <a:ea typeface="宋体" panose="02010600030101010101" pitchFamily="2" charset="-122"/>
              </a:rPr>
              <a:t>Memory-Mapped I/O</a:t>
            </a:r>
          </a:p>
        </p:txBody>
      </p:sp>
      <p:sp>
        <p:nvSpPr>
          <p:cNvPr id="2" name="内容占位符 1"/>
          <p:cNvSpPr>
            <a:spLocks noGrp="1"/>
          </p:cNvSpPr>
          <p:nvPr>
            <p:ph idx="1"/>
          </p:nvPr>
        </p:nvSpPr>
        <p:spPr>
          <a:xfrm>
            <a:off x="3028046" y="1675922"/>
            <a:ext cx="3223051" cy="4351338"/>
          </a:xfrm>
        </p:spPr>
        <p:txBody>
          <a:bodyPr>
            <a:normAutofit/>
          </a:bodyPr>
          <a:lstStyle/>
          <a:p>
            <a:pPr marL="0" indent="0">
              <a:buNone/>
            </a:pPr>
            <a:r>
              <a:rPr lang="en-US" altLang="zh-CN" dirty="0"/>
              <a:t>IN REG, PORT,</a:t>
            </a:r>
          </a:p>
          <a:p>
            <a:pPr marL="0" indent="0">
              <a:buNone/>
            </a:pPr>
            <a:r>
              <a:rPr lang="en-US" altLang="zh-CN" dirty="0"/>
              <a:t>OUT PORT,REG</a:t>
            </a:r>
          </a:p>
          <a:p>
            <a:pPr marL="0" indent="0">
              <a:buNone/>
            </a:pPr>
            <a:endParaRPr lang="en-US" altLang="zh-CN" dirty="0"/>
          </a:p>
          <a:p>
            <a:pPr marL="0" indent="0">
              <a:buNone/>
            </a:pPr>
            <a:r>
              <a:rPr lang="en-US" altLang="zh-CN" dirty="0"/>
              <a:t>e.g., </a:t>
            </a:r>
          </a:p>
          <a:p>
            <a:pPr marL="0" indent="0">
              <a:buNone/>
            </a:pPr>
            <a:endParaRPr lang="en-US" altLang="zh-CN" dirty="0"/>
          </a:p>
          <a:p>
            <a:pPr marL="0" indent="0">
              <a:buNone/>
            </a:pPr>
            <a:r>
              <a:rPr lang="en-US" altLang="zh-CN" dirty="0"/>
              <a:t>IN R0, 4</a:t>
            </a:r>
          </a:p>
          <a:p>
            <a:pPr marL="0" indent="0">
              <a:buNone/>
            </a:pPr>
            <a:r>
              <a:rPr lang="en-US" altLang="zh-CN" dirty="0"/>
              <a:t>and</a:t>
            </a:r>
          </a:p>
          <a:p>
            <a:pPr marL="0" indent="0">
              <a:buNone/>
            </a:pPr>
            <a:r>
              <a:rPr lang="en-US" altLang="zh-CN" dirty="0"/>
              <a:t>MOV R0, 4</a:t>
            </a:r>
            <a:endParaRPr lang="zh-CN" altLang="en-US" dirty="0"/>
          </a:p>
        </p:txBody>
      </p:sp>
    </p:spTree>
    <p:extLst>
      <p:ext uri="{BB962C8B-B14F-4D97-AF65-F5344CB8AC3E}">
        <p14:creationId xmlns:p14="http://schemas.microsoft.com/office/powerpoint/2010/main" val="68860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A6F4D46-2DB9-4AED-8B27-BD339DEF76B6}" type="slidenum">
              <a:rPr lang="zh-CN" altLang="en-US" smtClean="0"/>
              <a:pPr/>
              <a:t>32</a:t>
            </a:fld>
            <a:endParaRPr lang="zh-CN" altLang="en-US"/>
          </a:p>
        </p:txBody>
      </p:sp>
      <p:sp>
        <p:nvSpPr>
          <p:cNvPr id="16386" name="Rectangle 2"/>
          <p:cNvSpPr>
            <a:spLocks noGrp="1" noChangeArrowheads="1"/>
          </p:cNvSpPr>
          <p:nvPr>
            <p:ph type="title"/>
          </p:nvPr>
        </p:nvSpPr>
        <p:spPr>
          <a:xfrm>
            <a:off x="628759" y="191148"/>
            <a:ext cx="7888070" cy="1022658"/>
          </a:xfrm>
        </p:spPr>
        <p:txBody>
          <a:bodyPr>
            <a:normAutofit/>
          </a:bodyPr>
          <a:lstStyle/>
          <a:p>
            <a:pPr algn="ctr" eaLnBrk="1" hangingPunct="1"/>
            <a:r>
              <a:rPr lang="en-US" altLang="zh-CN" sz="3800" b="1" dirty="0">
                <a:ea typeface="宋体" panose="02010600030101010101" pitchFamily="2" charset="-122"/>
              </a:rPr>
              <a:t>Programmed I/O</a:t>
            </a:r>
          </a:p>
        </p:txBody>
      </p:sp>
      <p:sp>
        <p:nvSpPr>
          <p:cNvPr id="16387" name="Rectangle 3"/>
          <p:cNvSpPr>
            <a:spLocks noGrp="1" noChangeArrowheads="1"/>
          </p:cNvSpPr>
          <p:nvPr>
            <p:ph idx="1"/>
          </p:nvPr>
        </p:nvSpPr>
        <p:spPr>
          <a:xfrm>
            <a:off x="457283" y="1356948"/>
            <a:ext cx="8231029" cy="1804956"/>
          </a:xfrm>
        </p:spPr>
        <p:txBody>
          <a:bodyPr>
            <a:noAutofit/>
          </a:bodyPr>
          <a:lstStyle/>
          <a:p>
            <a:pPr>
              <a:buFont typeface="Wingdings" panose="05000000000000000000" pitchFamily="2" charset="2"/>
              <a:buChar char="l"/>
            </a:pPr>
            <a:r>
              <a:rPr lang="en-US" altLang="zh-CN" sz="2800" b="1" dirty="0"/>
              <a:t>Programmed input/output</a:t>
            </a:r>
            <a:r>
              <a:rPr lang="en-US" altLang="zh-CN" sz="2800" dirty="0"/>
              <a:t> (</a:t>
            </a:r>
            <a:r>
              <a:rPr lang="en-US" altLang="zh-CN" sz="2800" b="1" dirty="0"/>
              <a:t>PIO</a:t>
            </a:r>
            <a:r>
              <a:rPr lang="en-US" altLang="zh-CN" sz="2800" dirty="0"/>
              <a:t>) </a:t>
            </a:r>
          </a:p>
          <a:p>
            <a:pPr marL="457200" indent="-457200">
              <a:buFont typeface="+mj-ea"/>
              <a:buAutoNum type="circleNumDbPlain"/>
            </a:pPr>
            <a:r>
              <a:rPr lang="en-US" altLang="zh-CN" sz="2200" dirty="0"/>
              <a:t>A method of transferring data between the</a:t>
            </a:r>
            <a:r>
              <a:rPr lang="en-US" altLang="zh-CN" sz="2200" b="1" dirty="0"/>
              <a:t> CPU </a:t>
            </a:r>
            <a:r>
              <a:rPr lang="en-US" altLang="zh-CN" sz="2200" dirty="0"/>
              <a:t>and a peripheral.</a:t>
            </a:r>
          </a:p>
          <a:p>
            <a:pPr marL="457200" indent="-457200">
              <a:buFont typeface="+mj-ea"/>
              <a:buAutoNum type="circleNumDbPlain"/>
            </a:pPr>
            <a:r>
              <a:rPr lang="en-US" altLang="zh-CN" sz="2200" dirty="0"/>
              <a:t>Software running on the CPU uses instructions to perform data transfers to or from an I/O device. </a:t>
            </a:r>
            <a:endParaRPr lang="en-US" altLang="zh-CN" sz="2200" dirty="0">
              <a:ea typeface="宋体" panose="02010600030101010101" pitchFamily="2" charset="-122"/>
            </a:endParaRPr>
          </a:p>
        </p:txBody>
      </p:sp>
      <p:pic>
        <p:nvPicPr>
          <p:cNvPr id="16388" name="Picture 5" descr="C:\B\b4\JPG\foo\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44" y="3205428"/>
            <a:ext cx="7572156" cy="310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67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8659BC0-1B9A-4280-AB8E-32266AAFE135}" type="slidenum">
              <a:rPr lang="zh-CN" altLang="en-US" smtClean="0"/>
              <a:pPr/>
              <a:t>33</a:t>
            </a:fld>
            <a:endParaRPr lang="zh-CN" altLang="en-US"/>
          </a:p>
        </p:txBody>
      </p:sp>
      <p:sp>
        <p:nvSpPr>
          <p:cNvPr id="17411" name="Rectangle 3"/>
          <p:cNvSpPr>
            <a:spLocks noGrp="1" noChangeArrowheads="1"/>
          </p:cNvSpPr>
          <p:nvPr>
            <p:ph idx="1"/>
          </p:nvPr>
        </p:nvSpPr>
        <p:spPr>
          <a:xfrm>
            <a:off x="686594" y="5124450"/>
            <a:ext cx="7772400" cy="971550"/>
          </a:xfrm>
        </p:spPr>
        <p:txBody>
          <a:bodyPr/>
          <a:lstStyle/>
          <a:p>
            <a:pPr algn="ctr" eaLnBrk="1" hangingPunct="1">
              <a:lnSpc>
                <a:spcPct val="90000"/>
              </a:lnSpc>
              <a:buFontTx/>
              <a:buNone/>
            </a:pPr>
            <a:r>
              <a:rPr lang="en-US" altLang="zh-CN">
                <a:ea typeface="宋体" panose="02010600030101010101" pitchFamily="2" charset="-122"/>
              </a:rPr>
              <a:t>Writing a string to the printer using programmed I/O</a:t>
            </a:r>
          </a:p>
        </p:txBody>
      </p:sp>
      <p:pic>
        <p:nvPicPr>
          <p:cNvPr id="174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9" y="2003426"/>
            <a:ext cx="8362950"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65374A86-D862-4FE4-B774-482AD2A8C1E1}"/>
              </a:ext>
            </a:extLst>
          </p:cNvPr>
          <p:cNvSpPr txBox="1">
            <a:spLocks noChangeArrowheads="1"/>
          </p:cNvSpPr>
          <p:nvPr/>
        </p:nvSpPr>
        <p:spPr>
          <a:xfrm>
            <a:off x="628759" y="191148"/>
            <a:ext cx="7888070" cy="1022658"/>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dirty="0">
                <a:ea typeface="宋体" panose="02010600030101010101" pitchFamily="2" charset="-122"/>
              </a:rPr>
              <a:t>Programmed I/O</a:t>
            </a:r>
          </a:p>
        </p:txBody>
      </p:sp>
    </p:spTree>
    <p:extLst>
      <p:ext uri="{BB962C8B-B14F-4D97-AF65-F5344CB8AC3E}">
        <p14:creationId xmlns:p14="http://schemas.microsoft.com/office/powerpoint/2010/main" val="2534353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0A222C9-74A6-439E-8501-7A954263316C}" type="slidenum">
              <a:rPr lang="zh-CN" altLang="en-US" smtClean="0"/>
              <a:pPr/>
              <a:t>34</a:t>
            </a:fld>
            <a:endParaRPr lang="zh-CN" altLang="en-US"/>
          </a:p>
        </p:txBody>
      </p:sp>
      <p:sp>
        <p:nvSpPr>
          <p:cNvPr id="18434" name="Rectangle 2"/>
          <p:cNvSpPr>
            <a:spLocks noGrp="1" noChangeArrowheads="1"/>
          </p:cNvSpPr>
          <p:nvPr>
            <p:ph type="title"/>
          </p:nvPr>
        </p:nvSpPr>
        <p:spPr>
          <a:xfrm>
            <a:off x="658019" y="127000"/>
            <a:ext cx="6896100" cy="889000"/>
          </a:xfrm>
        </p:spPr>
        <p:txBody>
          <a:bodyPr>
            <a:normAutofit/>
          </a:bodyPr>
          <a:lstStyle/>
          <a:p>
            <a:pPr algn="ctr" eaLnBrk="1" hangingPunct="1"/>
            <a:r>
              <a:rPr lang="en-US" altLang="zh-CN" sz="3800" b="1" dirty="0">
                <a:ea typeface="宋体" panose="02010600030101010101" pitchFamily="2" charset="-122"/>
              </a:rPr>
              <a:t>Interrupt-Driven I/O</a:t>
            </a:r>
          </a:p>
        </p:txBody>
      </p:sp>
      <p:sp>
        <p:nvSpPr>
          <p:cNvPr id="18435" name="Rectangle 3"/>
          <p:cNvSpPr>
            <a:spLocks noGrp="1" noChangeArrowheads="1"/>
          </p:cNvSpPr>
          <p:nvPr>
            <p:ph idx="1"/>
          </p:nvPr>
        </p:nvSpPr>
        <p:spPr>
          <a:xfrm>
            <a:off x="379601" y="1481192"/>
            <a:ext cx="8627023" cy="1614031"/>
          </a:xfrm>
        </p:spPr>
        <p:txBody>
          <a:bodyPr>
            <a:noAutofit/>
          </a:bodyPr>
          <a:lstStyle/>
          <a:p>
            <a:pPr eaLnBrk="1" hangingPunct="1">
              <a:lnSpc>
                <a:spcPct val="90000"/>
              </a:lnSpc>
              <a:buFont typeface="Wingdings" panose="05000000000000000000" pitchFamily="2" charset="2"/>
              <a:buChar char="l"/>
            </a:pPr>
            <a:r>
              <a:rPr lang="en-US" altLang="zh-CN" sz="2800" dirty="0">
                <a:ea typeface="宋体" panose="02010600030101010101" pitchFamily="2" charset="-122"/>
              </a:rPr>
              <a:t>Writing a string to the printer using interrupt-driven I/O</a:t>
            </a:r>
          </a:p>
          <a:p>
            <a:pPr marL="857296" lvl="1" indent="-514350" eaLnBrk="1" hangingPunct="1">
              <a:lnSpc>
                <a:spcPct val="90000"/>
              </a:lnSpc>
              <a:buFont typeface="+mj-ea"/>
              <a:buAutoNum type="circleNumDbPlain"/>
            </a:pPr>
            <a:r>
              <a:rPr lang="en-US" altLang="zh-CN" sz="2800" dirty="0">
                <a:ea typeface="宋体" panose="02010600030101010101" pitchFamily="2" charset="-122"/>
              </a:rPr>
              <a:t>Code executed when print system call is made</a:t>
            </a:r>
          </a:p>
          <a:p>
            <a:pPr marL="857296" lvl="1" indent="-514350" eaLnBrk="1" hangingPunct="1">
              <a:lnSpc>
                <a:spcPct val="90000"/>
              </a:lnSpc>
              <a:buFont typeface="+mj-ea"/>
              <a:buAutoNum type="circleNumDbPlain"/>
            </a:pPr>
            <a:r>
              <a:rPr lang="en-US" altLang="zh-CN" sz="2800" dirty="0">
                <a:ea typeface="宋体" panose="02010600030101010101" pitchFamily="2" charset="-122"/>
              </a:rPr>
              <a:t>Interrupt service procedure</a:t>
            </a:r>
          </a:p>
        </p:txBody>
      </p:sp>
      <p:pic>
        <p:nvPicPr>
          <p:cNvPr id="184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56" y="2877727"/>
            <a:ext cx="7543583" cy="315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7936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286A160-7EEA-49AC-9EA4-D5B7241DEBBB}" type="slidenum">
              <a:rPr lang="zh-CN" altLang="en-US" smtClean="0"/>
              <a:pPr/>
              <a:t>35</a:t>
            </a:fld>
            <a:endParaRPr lang="zh-CN" altLang="en-US"/>
          </a:p>
        </p:txBody>
      </p:sp>
      <p:sp>
        <p:nvSpPr>
          <p:cNvPr id="13314" name="Rectangle 2"/>
          <p:cNvSpPr>
            <a:spLocks noGrp="1" noChangeArrowheads="1"/>
          </p:cNvSpPr>
          <p:nvPr>
            <p:ph type="title"/>
          </p:nvPr>
        </p:nvSpPr>
        <p:spPr>
          <a:xfrm>
            <a:off x="628759" y="112473"/>
            <a:ext cx="7888070" cy="1325563"/>
          </a:xfrm>
        </p:spPr>
        <p:txBody>
          <a:bodyPr>
            <a:normAutofit/>
          </a:bodyPr>
          <a:lstStyle/>
          <a:p>
            <a:pPr algn="ctr" eaLnBrk="1" hangingPunct="1"/>
            <a:r>
              <a:rPr lang="en-US" altLang="zh-CN" sz="3800" b="1" dirty="0">
                <a:ea typeface="宋体" panose="02010600030101010101" pitchFamily="2" charset="-122"/>
              </a:rPr>
              <a:t>Interrupt</a:t>
            </a:r>
          </a:p>
        </p:txBody>
      </p:sp>
      <p:sp>
        <p:nvSpPr>
          <p:cNvPr id="13315" name="Rectangle 3"/>
          <p:cNvSpPr>
            <a:spLocks noGrp="1" noChangeArrowheads="1"/>
          </p:cNvSpPr>
          <p:nvPr>
            <p:ph idx="1"/>
          </p:nvPr>
        </p:nvSpPr>
        <p:spPr>
          <a:xfrm>
            <a:off x="686594" y="4961280"/>
            <a:ext cx="7772400" cy="1107993"/>
          </a:xfrm>
        </p:spPr>
        <p:txBody>
          <a:bodyPr>
            <a:normAutofit lnSpcReduction="10000"/>
          </a:bodyPr>
          <a:lstStyle/>
          <a:p>
            <a:pPr eaLnBrk="1" hangingPunct="1">
              <a:lnSpc>
                <a:spcPct val="90000"/>
              </a:lnSpc>
              <a:buFontTx/>
              <a:buNone/>
            </a:pPr>
            <a:r>
              <a:rPr lang="en-US" altLang="zh-CN" sz="2400" dirty="0">
                <a:ea typeface="宋体" panose="02010600030101010101" pitchFamily="2" charset="-122"/>
              </a:rPr>
              <a:t>How interrupts happens?</a:t>
            </a:r>
          </a:p>
          <a:p>
            <a:pPr eaLnBrk="1" hangingPunct="1">
              <a:lnSpc>
                <a:spcPct val="90000"/>
              </a:lnSpc>
              <a:buFontTx/>
              <a:buNone/>
            </a:pPr>
            <a:r>
              <a:rPr lang="en-US" altLang="zh-CN" sz="2400" dirty="0">
                <a:ea typeface="宋体" panose="02010600030101010101" pitchFamily="2" charset="-122"/>
              </a:rPr>
              <a:t>Connections between devices and interrupt controller actually use interrupt lines on the bus rather than dedicated wires</a:t>
            </a:r>
          </a:p>
        </p:txBody>
      </p:sp>
      <p:sp>
        <p:nvSpPr>
          <p:cNvPr id="13316" name="Rectangle 5"/>
          <p:cNvSpPr>
            <a:spLocks noChangeArrowheads="1"/>
          </p:cNvSpPr>
          <p:nvPr/>
        </p:nvSpPr>
        <p:spPr bwMode="auto">
          <a:xfrm>
            <a:off x="5372894" y="4600576"/>
            <a:ext cx="685800" cy="485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ea typeface="宋体" panose="02010600030101010101" pitchFamily="2" charset="-122"/>
            </a:endParaRPr>
          </a:p>
        </p:txBody>
      </p:sp>
      <p:pic>
        <p:nvPicPr>
          <p:cNvPr id="13317" name="Picture 6" descr="C:\B\b4\JPG\foo\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98" y="1494439"/>
            <a:ext cx="8258175"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845793" y="4487770"/>
            <a:ext cx="794704" cy="430887"/>
          </a:xfrm>
          <a:prstGeom prst="rect">
            <a:avLst/>
          </a:prstGeom>
          <a:noFill/>
        </p:spPr>
        <p:txBody>
          <a:bodyPr wrap="square" rtlCol="0">
            <a:spAutoFit/>
          </a:bodyPr>
          <a:lstStyle/>
          <a:p>
            <a:r>
              <a:rPr lang="en-US" altLang="zh-CN" sz="2200" dirty="0"/>
              <a:t>Bus</a:t>
            </a:r>
            <a:endParaRPr lang="zh-CN" altLang="en-US" sz="2200" dirty="0"/>
          </a:p>
        </p:txBody>
      </p:sp>
    </p:spTree>
    <p:extLst>
      <p:ext uri="{BB962C8B-B14F-4D97-AF65-F5344CB8AC3E}">
        <p14:creationId xmlns:p14="http://schemas.microsoft.com/office/powerpoint/2010/main" val="3420660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058AB87-BC7D-4A9C-AFA1-344B5DD28535}" type="slidenum">
              <a:rPr lang="zh-CN" altLang="en-US" smtClean="0"/>
              <a:pPr/>
              <a:t>36</a:t>
            </a:fld>
            <a:endParaRPr lang="zh-CN" altLang="en-US"/>
          </a:p>
        </p:txBody>
      </p:sp>
      <p:sp>
        <p:nvSpPr>
          <p:cNvPr id="21506" name="Rectangle 2"/>
          <p:cNvSpPr>
            <a:spLocks noGrp="1" noChangeArrowheads="1"/>
          </p:cNvSpPr>
          <p:nvPr>
            <p:ph type="title"/>
          </p:nvPr>
        </p:nvSpPr>
        <p:spPr>
          <a:xfrm>
            <a:off x="628759" y="118319"/>
            <a:ext cx="7888070" cy="1325563"/>
          </a:xfrm>
        </p:spPr>
        <p:txBody>
          <a:bodyPr>
            <a:normAutofit/>
          </a:bodyPr>
          <a:lstStyle/>
          <a:p>
            <a:pPr algn="ctr" eaLnBrk="1" hangingPunct="1"/>
            <a:r>
              <a:rPr lang="en-US" altLang="zh-CN" sz="3800" b="1" dirty="0">
                <a:ea typeface="宋体" panose="02010600030101010101" pitchFamily="2" charset="-122"/>
              </a:rPr>
              <a:t>Interrupt Handlers</a:t>
            </a:r>
          </a:p>
        </p:txBody>
      </p:sp>
      <p:sp>
        <p:nvSpPr>
          <p:cNvPr id="21507" name="Rectangle 3"/>
          <p:cNvSpPr>
            <a:spLocks noGrp="1" noChangeArrowheads="1"/>
          </p:cNvSpPr>
          <p:nvPr>
            <p:ph idx="1"/>
          </p:nvPr>
        </p:nvSpPr>
        <p:spPr>
          <a:xfrm>
            <a:off x="596767" y="1303493"/>
            <a:ext cx="7920062" cy="4772025"/>
          </a:xfrm>
        </p:spPr>
        <p:txBody>
          <a:bodyPr/>
          <a:lstStyle/>
          <a:p>
            <a:pPr>
              <a:lnSpc>
                <a:spcPct val="90000"/>
              </a:lnSpc>
              <a:buFont typeface="Wingdings" panose="05000000000000000000" pitchFamily="2" charset="2"/>
              <a:buChar char="l"/>
            </a:pPr>
            <a:r>
              <a:rPr lang="en-US" altLang="zh-CN" sz="2800" dirty="0">
                <a:ea typeface="宋体" panose="02010600030101010101" pitchFamily="2" charset="-122"/>
              </a:rPr>
              <a:t>Interrupt handlers are best hidden, have driver starting an I/O operation block until interrupt notifies of completion</a:t>
            </a:r>
          </a:p>
          <a:p>
            <a:pPr marL="990600" lvl="1" indent="-533400">
              <a:lnSpc>
                <a:spcPct val="90000"/>
              </a:lnSpc>
            </a:pPr>
            <a:endParaRPr lang="en-US" altLang="zh-CN" sz="2800" dirty="0">
              <a:ea typeface="宋体" panose="02010600030101010101" pitchFamily="2" charset="-122"/>
            </a:endParaRPr>
          </a:p>
          <a:p>
            <a:pPr>
              <a:lnSpc>
                <a:spcPct val="90000"/>
              </a:lnSpc>
              <a:buFont typeface="Wingdings" panose="05000000000000000000" pitchFamily="2" charset="2"/>
              <a:buChar char="l"/>
            </a:pPr>
            <a:r>
              <a:rPr lang="en-US" altLang="zh-CN" sz="2800" dirty="0">
                <a:ea typeface="宋体" panose="02010600030101010101" pitchFamily="2" charset="-122"/>
              </a:rPr>
              <a:t>Interrupt procedure does its task, then unblocks driver that started it. </a:t>
            </a:r>
          </a:p>
          <a:p>
            <a:pPr marL="990600" lvl="1" indent="-533400">
              <a:lnSpc>
                <a:spcPct val="90000"/>
              </a:lnSpc>
            </a:pPr>
            <a:endParaRPr lang="en-US" altLang="zh-CN" dirty="0">
              <a:ea typeface="宋体" panose="02010600030101010101" pitchFamily="2" charset="-122"/>
            </a:endParaRPr>
          </a:p>
        </p:txBody>
      </p:sp>
    </p:spTree>
    <p:extLst>
      <p:ext uri="{BB962C8B-B14F-4D97-AF65-F5344CB8AC3E}">
        <p14:creationId xmlns:p14="http://schemas.microsoft.com/office/powerpoint/2010/main" val="3532143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679BB78-08F4-4A28-987C-8431F9F03FC3}" type="slidenum">
              <a:rPr lang="zh-CN" altLang="en-US" smtClean="0"/>
              <a:pPr/>
              <a:t>37</a:t>
            </a:fld>
            <a:endParaRPr lang="zh-CN" altLang="en-US"/>
          </a:p>
        </p:txBody>
      </p:sp>
      <p:sp>
        <p:nvSpPr>
          <p:cNvPr id="19458" name="Rectangle 2"/>
          <p:cNvSpPr>
            <a:spLocks noGrp="1" noChangeArrowheads="1"/>
          </p:cNvSpPr>
          <p:nvPr>
            <p:ph type="title"/>
          </p:nvPr>
        </p:nvSpPr>
        <p:spPr>
          <a:xfrm>
            <a:off x="628759" y="134938"/>
            <a:ext cx="7888070" cy="1325563"/>
          </a:xfrm>
        </p:spPr>
        <p:txBody>
          <a:bodyPr>
            <a:normAutofit/>
          </a:bodyPr>
          <a:lstStyle/>
          <a:p>
            <a:pPr algn="ctr" eaLnBrk="1" hangingPunct="1"/>
            <a:r>
              <a:rPr lang="en-US" altLang="zh-CN" sz="3800" b="1" dirty="0">
                <a:ea typeface="宋体" panose="02010600030101010101" pitchFamily="2" charset="-122"/>
              </a:rPr>
              <a:t>I/O Using DMA</a:t>
            </a:r>
          </a:p>
        </p:txBody>
      </p:sp>
      <p:sp>
        <p:nvSpPr>
          <p:cNvPr id="19459" name="Rectangle 3"/>
          <p:cNvSpPr>
            <a:spLocks noGrp="1" noChangeArrowheads="1"/>
          </p:cNvSpPr>
          <p:nvPr>
            <p:ph idx="1"/>
          </p:nvPr>
        </p:nvSpPr>
        <p:spPr>
          <a:xfrm>
            <a:off x="578352" y="1390960"/>
            <a:ext cx="8115300" cy="1914525"/>
          </a:xfrm>
        </p:spPr>
        <p:txBody>
          <a:bodyPr>
            <a:normAutofit/>
          </a:bodyPr>
          <a:lstStyle/>
          <a:p>
            <a:pPr eaLnBrk="1" hangingPunct="1">
              <a:lnSpc>
                <a:spcPct val="100000"/>
              </a:lnSpc>
              <a:buFont typeface="Wingdings" panose="05000000000000000000" pitchFamily="2" charset="2"/>
              <a:buChar char="l"/>
            </a:pPr>
            <a:r>
              <a:rPr lang="en-US" altLang="zh-CN" sz="2800" dirty="0">
                <a:ea typeface="宋体" panose="02010600030101010101" pitchFamily="2" charset="-122"/>
              </a:rPr>
              <a:t>Printing a string using DMA</a:t>
            </a:r>
          </a:p>
          <a:p>
            <a:pPr marL="342946" lvl="1" indent="0" eaLnBrk="1" hangingPunct="1">
              <a:lnSpc>
                <a:spcPct val="100000"/>
              </a:lnSpc>
              <a:buNone/>
            </a:pPr>
            <a:r>
              <a:rPr lang="en-US" altLang="zh-CN" sz="2800" dirty="0">
                <a:ea typeface="宋体" panose="02010600030101010101" pitchFamily="2" charset="-122"/>
              </a:rPr>
              <a:t>(a) code executed when the print system call is made</a:t>
            </a:r>
          </a:p>
          <a:p>
            <a:pPr marL="342946" lvl="1" indent="0" eaLnBrk="1" hangingPunct="1">
              <a:lnSpc>
                <a:spcPct val="100000"/>
              </a:lnSpc>
              <a:buNone/>
            </a:pPr>
            <a:r>
              <a:rPr lang="en-US" altLang="zh-CN" sz="2800" dirty="0">
                <a:ea typeface="宋体" panose="02010600030101010101" pitchFamily="2" charset="-122"/>
              </a:rPr>
              <a:t>(b) interrupt service procedure</a:t>
            </a:r>
          </a:p>
        </p:txBody>
      </p:sp>
      <p:pic>
        <p:nvPicPr>
          <p:cNvPr id="1946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022" y="3243556"/>
            <a:ext cx="6630183" cy="1828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6252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3D9FD5B-59CE-46A0-8B25-91529E43B7A8}" type="slidenum">
              <a:rPr lang="zh-CN" altLang="en-US" smtClean="0"/>
              <a:pPr/>
              <a:t>38</a:t>
            </a:fld>
            <a:endParaRPr lang="zh-CN" altLang="en-US"/>
          </a:p>
        </p:txBody>
      </p:sp>
      <p:sp>
        <p:nvSpPr>
          <p:cNvPr id="12290" name="Rectangle 2"/>
          <p:cNvSpPr>
            <a:spLocks noGrp="1" noChangeArrowheads="1"/>
          </p:cNvSpPr>
          <p:nvPr>
            <p:ph type="title"/>
          </p:nvPr>
        </p:nvSpPr>
        <p:spPr>
          <a:xfrm>
            <a:off x="758232" y="142595"/>
            <a:ext cx="7888070" cy="1325563"/>
          </a:xfrm>
        </p:spPr>
        <p:txBody>
          <a:bodyPr/>
          <a:lstStyle/>
          <a:p>
            <a:pPr algn="ctr" eaLnBrk="1" hangingPunct="1"/>
            <a:r>
              <a:rPr lang="en-US" altLang="zh-CN" b="1" dirty="0">
                <a:ea typeface="宋体" panose="02010600030101010101" pitchFamily="2" charset="-122"/>
              </a:rPr>
              <a:t>Direct Memory Access (DMA)</a:t>
            </a:r>
            <a:endParaRPr lang="en-US" altLang="zh-CN" sz="4000" b="1" dirty="0">
              <a:ea typeface="宋体" panose="02010600030101010101" pitchFamily="2" charset="-122"/>
            </a:endParaRPr>
          </a:p>
        </p:txBody>
      </p:sp>
      <p:sp>
        <p:nvSpPr>
          <p:cNvPr id="12291" name="Rectangle 3"/>
          <p:cNvSpPr>
            <a:spLocks noGrp="1" noChangeArrowheads="1"/>
          </p:cNvSpPr>
          <p:nvPr>
            <p:ph idx="1"/>
          </p:nvPr>
        </p:nvSpPr>
        <p:spPr>
          <a:xfrm>
            <a:off x="709184" y="5672517"/>
            <a:ext cx="7772400" cy="606791"/>
          </a:xfrm>
        </p:spPr>
        <p:txBody>
          <a:bodyPr/>
          <a:lstStyle/>
          <a:p>
            <a:pPr algn="ctr" eaLnBrk="1" hangingPunct="1">
              <a:buFontTx/>
              <a:buNone/>
            </a:pPr>
            <a:r>
              <a:rPr lang="en-US" altLang="zh-CN" dirty="0">
                <a:ea typeface="宋体" panose="02010600030101010101" pitchFamily="2" charset="-122"/>
              </a:rPr>
              <a:t>Operation of a DMA transfer</a:t>
            </a:r>
          </a:p>
        </p:txBody>
      </p:sp>
      <p:pic>
        <p:nvPicPr>
          <p:cNvPr id="12292" name="Picture 6" descr="C:\B\b4\JPG\foo\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94" y="2046822"/>
            <a:ext cx="7667625" cy="342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131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046C9C5-AD82-47AD-8B42-B67BEEA6C274}" type="slidenum">
              <a:rPr lang="zh-CN" altLang="en-US" smtClean="0"/>
              <a:pPr/>
              <a:t>39</a:t>
            </a:fld>
            <a:endParaRPr lang="zh-CN" altLang="en-US"/>
          </a:p>
        </p:txBody>
      </p:sp>
      <p:sp>
        <p:nvSpPr>
          <p:cNvPr id="20482" name="Rectangle 2"/>
          <p:cNvSpPr>
            <a:spLocks noGrp="1" noChangeArrowheads="1"/>
          </p:cNvSpPr>
          <p:nvPr>
            <p:ph type="title"/>
          </p:nvPr>
        </p:nvSpPr>
        <p:spPr>
          <a:xfrm>
            <a:off x="686594" y="110227"/>
            <a:ext cx="7888070" cy="1325563"/>
          </a:xfrm>
        </p:spPr>
        <p:txBody>
          <a:bodyPr>
            <a:normAutofit/>
          </a:bodyPr>
          <a:lstStyle/>
          <a:p>
            <a:pPr algn="ctr" eaLnBrk="1" hangingPunct="1"/>
            <a:r>
              <a:rPr lang="en-US" altLang="zh-CN" sz="3800" b="1" dirty="0">
                <a:ea typeface="宋体" panose="02010600030101010101" pitchFamily="2" charset="-122"/>
              </a:rPr>
              <a:t>I/O Software Layers</a:t>
            </a:r>
          </a:p>
        </p:txBody>
      </p:sp>
      <p:sp>
        <p:nvSpPr>
          <p:cNvPr id="20483" name="Rectangle 3"/>
          <p:cNvSpPr>
            <a:spLocks noGrp="1" noChangeArrowheads="1"/>
          </p:cNvSpPr>
          <p:nvPr>
            <p:ph idx="1"/>
          </p:nvPr>
        </p:nvSpPr>
        <p:spPr>
          <a:xfrm>
            <a:off x="686594" y="5210176"/>
            <a:ext cx="7772400" cy="885825"/>
          </a:xfrm>
        </p:spPr>
        <p:txBody>
          <a:bodyPr/>
          <a:lstStyle/>
          <a:p>
            <a:pPr algn="ctr" eaLnBrk="1" hangingPunct="1">
              <a:buFontTx/>
              <a:buNone/>
            </a:pPr>
            <a:r>
              <a:rPr lang="en-US" altLang="zh-CN">
                <a:ea typeface="宋体" panose="02010600030101010101" pitchFamily="2" charset="-122"/>
              </a:rPr>
              <a:t>Layers of the I/O Software System</a:t>
            </a:r>
          </a:p>
        </p:txBody>
      </p:sp>
      <p:pic>
        <p:nvPicPr>
          <p:cNvPr id="20484" name="Picture 5" descr="C:\B\b4\JPG\foo\5-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83" y="1645390"/>
            <a:ext cx="793432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8708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F218A2FC-C114-4349-80F5-88D4A05561EE}"/>
              </a:ext>
            </a:extLst>
          </p:cNvPr>
          <p:cNvSpPr/>
          <p:nvPr>
            <p:custDataLst>
              <p:tags r:id="rId2"/>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40E62979-ABFF-485D-B3C2-6819360406E6}"/>
              </a:ext>
            </a:extLst>
          </p:cNvPr>
          <p:cNvSpPr/>
          <p:nvPr>
            <p:custDataLst>
              <p:tags r:id="rId3"/>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2" name="图片 11">
            <a:extLst>
              <a:ext uri="{FF2B5EF4-FFF2-40B4-BE49-F238E27FC236}">
                <a16:creationId xmlns:a16="http://schemas.microsoft.com/office/drawing/2014/main" id="{3E1AED47-184D-4764-B73E-F499AF64599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1185444"/>
            <a:ext cx="9145588" cy="682630"/>
          </a:xfrm>
          <a:prstGeom prst="rect">
            <a:avLst/>
          </a:prstGeom>
          <a:ln w="25400">
            <a:solidFill>
              <a:schemeClr val="accent1"/>
            </a:solidFill>
          </a:ln>
        </p:spPr>
      </p:pic>
      <p:grpSp>
        <p:nvGrpSpPr>
          <p:cNvPr id="10" name="组合 9">
            <a:extLst>
              <a:ext uri="{FF2B5EF4-FFF2-40B4-BE49-F238E27FC236}">
                <a16:creationId xmlns:a16="http://schemas.microsoft.com/office/drawing/2014/main" id="{A12A1028-9E1B-49B3-8DC6-302D5E891023}"/>
              </a:ext>
            </a:extLst>
          </p:cNvPr>
          <p:cNvGrpSpPr/>
          <p:nvPr>
            <p:custDataLst>
              <p:tags r:id="rId4"/>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3CBAB427-0475-499F-AEF6-81103D59C641}"/>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8522F81C-92CF-4862-A058-99D07E1AD2B9}"/>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5D56D748-AD08-4AC7-8AB7-86FC80FF368B}"/>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9E40509D-18CF-4ED5-9443-E6FBC10614F0}"/>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53036B6-AF5A-4DFF-A6DA-037B205601C9}"/>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66638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AB1D3A8-F682-4074-9C88-CFEC86A545C5}" type="slidenum">
              <a:rPr lang="zh-CN" altLang="en-US" smtClean="0"/>
              <a:pPr/>
              <a:t>40</a:t>
            </a:fld>
            <a:endParaRPr lang="zh-CN" altLang="en-US"/>
          </a:p>
        </p:txBody>
      </p:sp>
      <p:sp>
        <p:nvSpPr>
          <p:cNvPr id="23554" name="Rectangle 2"/>
          <p:cNvSpPr>
            <a:spLocks noGrp="1" noChangeArrowheads="1"/>
          </p:cNvSpPr>
          <p:nvPr>
            <p:ph type="title"/>
          </p:nvPr>
        </p:nvSpPr>
        <p:spPr>
          <a:xfrm>
            <a:off x="705644" y="101600"/>
            <a:ext cx="7931150" cy="687388"/>
          </a:xfrm>
        </p:spPr>
        <p:txBody>
          <a:bodyPr>
            <a:normAutofit/>
          </a:bodyPr>
          <a:lstStyle/>
          <a:p>
            <a:pPr algn="ctr" eaLnBrk="1" hangingPunct="1"/>
            <a:r>
              <a:rPr lang="en-US" altLang="zh-CN" sz="3800" b="1" dirty="0">
                <a:ea typeface="宋体" panose="02010600030101010101" pitchFamily="2" charset="-122"/>
              </a:rPr>
              <a:t>Device Drivers</a:t>
            </a:r>
          </a:p>
        </p:txBody>
      </p:sp>
      <p:sp>
        <p:nvSpPr>
          <p:cNvPr id="23555" name="Rectangle 3"/>
          <p:cNvSpPr>
            <a:spLocks noGrp="1" noChangeArrowheads="1"/>
          </p:cNvSpPr>
          <p:nvPr>
            <p:ph idx="1"/>
          </p:nvPr>
        </p:nvSpPr>
        <p:spPr>
          <a:xfrm>
            <a:off x="671646" y="996080"/>
            <a:ext cx="7772400" cy="1840179"/>
          </a:xfrm>
        </p:spPr>
        <p:txBody>
          <a:bodyPr>
            <a:normAutofit/>
          </a:bodyPr>
          <a:lstStyle/>
          <a:p>
            <a:pPr>
              <a:lnSpc>
                <a:spcPct val="100000"/>
              </a:lnSpc>
              <a:buFont typeface="Wingdings" panose="05000000000000000000" pitchFamily="2" charset="2"/>
              <a:buChar char="l"/>
            </a:pPr>
            <a:r>
              <a:rPr lang="en-US" altLang="zh-CN" sz="2800" dirty="0">
                <a:ea typeface="宋体" panose="02010600030101010101" pitchFamily="2" charset="-122"/>
              </a:rPr>
              <a:t>Communications between drivers and device controllers goes over the bus; Logical position of device drivers is shown in the following figure.</a:t>
            </a:r>
          </a:p>
        </p:txBody>
      </p:sp>
      <p:pic>
        <p:nvPicPr>
          <p:cNvPr id="23556" name="Picture 6" descr="C:\B\b4\JPG\foo\5-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4361" y="2418418"/>
            <a:ext cx="4584711" cy="393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8972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180AA1D-7DA7-4F07-80A2-2DC530152659}"/>
              </a:ext>
            </a:extLst>
          </p:cNvPr>
          <p:cNvSpPr/>
          <p:nvPr>
            <p:custDataLst>
              <p:tags r:id="rId2"/>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8F570267-9A38-472C-9B19-FC641498D4C4}"/>
              </a:ext>
            </a:extLst>
          </p:cNvPr>
          <p:cNvSpPr/>
          <p:nvPr>
            <p:custDataLst>
              <p:tags r:id="rId3"/>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4" name="内容占位符 4">
            <a:extLst>
              <a:ext uri="{FF2B5EF4-FFF2-40B4-BE49-F238E27FC236}">
                <a16:creationId xmlns:a16="http://schemas.microsoft.com/office/drawing/2014/main" id="{63412875-B050-4675-BE82-1B9A1039164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5227" y="1236098"/>
            <a:ext cx="8596162" cy="1205292"/>
          </a:xfrm>
          <a:prstGeom prst="rect">
            <a:avLst/>
          </a:prstGeom>
        </p:spPr>
      </p:pic>
      <p:grpSp>
        <p:nvGrpSpPr>
          <p:cNvPr id="12" name="组合 11">
            <a:extLst>
              <a:ext uri="{FF2B5EF4-FFF2-40B4-BE49-F238E27FC236}">
                <a16:creationId xmlns:a16="http://schemas.microsoft.com/office/drawing/2014/main" id="{997FD4BC-C2D5-43B7-B1BA-FA7C1117DE72}"/>
              </a:ext>
            </a:extLst>
          </p:cNvPr>
          <p:cNvGrpSpPr/>
          <p:nvPr>
            <p:custDataLst>
              <p:tags r:id="rId4"/>
            </p:custDataLst>
          </p:nvPr>
        </p:nvGrpSpPr>
        <p:grpSpPr>
          <a:xfrm>
            <a:off x="0" y="0"/>
            <a:ext cx="9145588" cy="635000"/>
            <a:chOff x="0" y="0"/>
            <a:chExt cx="9145588" cy="635000"/>
          </a:xfrm>
        </p:grpSpPr>
        <p:sp>
          <p:nvSpPr>
            <p:cNvPr id="8" name="TitleBackground">
              <a:extLst>
                <a:ext uri="{FF2B5EF4-FFF2-40B4-BE49-F238E27FC236}">
                  <a16:creationId xmlns:a16="http://schemas.microsoft.com/office/drawing/2014/main" id="{A4290784-09BD-42DC-967F-67611F951A03}"/>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33CDA8F0-87DC-4AFB-A080-A2A4FE2D5914}"/>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F74789AB-8309-4699-AFB6-69117A248479}"/>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A2D79AC8-8C84-4F2D-8644-9E3E46835F79}"/>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0C0B2558-BF33-49D5-9164-94743D2A2FCC}"/>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479827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DAB953E-A19E-498C-8158-DC4378B4CBAB}"/>
              </a:ext>
            </a:extLst>
          </p:cNvPr>
          <p:cNvSpPr>
            <a:spLocks noGrp="1"/>
          </p:cNvSpPr>
          <p:nvPr>
            <p:ph idx="1"/>
          </p:nvPr>
        </p:nvSpPr>
        <p:spPr>
          <a:xfrm>
            <a:off x="203863" y="1810257"/>
            <a:ext cx="7888070" cy="4351338"/>
          </a:xfrm>
        </p:spPr>
        <p:txBody>
          <a:bodyPr/>
          <a:lstStyle/>
          <a:p>
            <a:pPr marL="0" indent="0">
              <a:buNone/>
            </a:pPr>
            <a:r>
              <a:rPr lang="en-US" altLang="zh-CN" dirty="0"/>
              <a:t>Answer: </a:t>
            </a:r>
          </a:p>
          <a:p>
            <a:pPr marL="0" indent="0">
              <a:buNone/>
            </a:pPr>
            <a:r>
              <a:rPr lang="en-US" altLang="zh-CN" dirty="0"/>
              <a:t>There are totally 34 to be pushed and fetched;</a:t>
            </a:r>
          </a:p>
          <a:p>
            <a:pPr marL="0" indent="0">
              <a:buNone/>
            </a:pPr>
            <a:r>
              <a:rPr lang="en-US" altLang="zh-CN" dirty="0"/>
              <a:t>Suppose each register contain a word. Then, the maximum number of interrupts &lt; 1s / (34 * 2 * 5ns).</a:t>
            </a:r>
            <a:endParaRPr lang="zh-CN" altLang="en-US" dirty="0"/>
          </a:p>
        </p:txBody>
      </p:sp>
      <p:pic>
        <p:nvPicPr>
          <p:cNvPr id="6" name="内容占位符 4">
            <a:extLst>
              <a:ext uri="{FF2B5EF4-FFF2-40B4-BE49-F238E27FC236}">
                <a16:creationId xmlns:a16="http://schemas.microsoft.com/office/drawing/2014/main" id="{0A4E418F-6067-4B20-863D-BAD2B094D4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63" y="365126"/>
            <a:ext cx="8596162" cy="1205292"/>
          </a:xfrm>
          <a:prstGeom prst="rect">
            <a:avLst/>
          </a:prstGeom>
        </p:spPr>
      </p:pic>
    </p:spTree>
    <p:extLst>
      <p:ext uri="{BB962C8B-B14F-4D97-AF65-F5344CB8AC3E}">
        <p14:creationId xmlns:p14="http://schemas.microsoft.com/office/powerpoint/2010/main" val="4080479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740FF91-243C-4EA2-9764-A34F412822BD}"/>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If the data exchange between I / O device and memory device is not completed by CPU, the data exchange mode is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5" name="文本框 4">
            <a:extLst>
              <a:ext uri="{FF2B5EF4-FFF2-40B4-BE49-F238E27FC236}">
                <a16:creationId xmlns:a16="http://schemas.microsoft.com/office/drawing/2014/main" id="{4B31405F-51F7-49BC-847A-2C95A6CFA87E}"/>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Programming I/O</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213A0978-3451-4ED5-888B-CD9B01B4A2E6}"/>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Interrupt driven I/O</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088E7BF7-16C4-41E5-B8B4-1C897F5F8D9F}"/>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DMA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1C223827-4CA8-473F-8B65-394EDC719767}"/>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Unconditional access mode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89E13175-5512-43F1-B387-536BCBC9E49F}"/>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FFB9EDB4-129C-446B-A926-18ABC9E57C9F}"/>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9D765A7-042B-49FF-8CF1-C372A215D881}"/>
              </a:ext>
            </a:extLst>
          </p:cNvPr>
          <p:cNvSpPr>
            <a:spLocks noChangeAspect="1"/>
          </p:cNvSpPr>
          <p:nvPr>
            <p:custDataLst>
              <p:tags r:id="rId9"/>
            </p:custDataLst>
          </p:nvPr>
        </p:nvSpPr>
        <p:spPr>
          <a:xfrm>
            <a:off x="1114663"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BB79465-885F-4EB2-BC4E-DB0917466A29}"/>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9A27641-524D-4961-BDF3-D97D5405BAB7}"/>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1EC2EC9C-6561-436B-9CC7-93429F6E76D6}"/>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E6D7A9EC-453E-4D33-9716-F2D8F9AF2E33}"/>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C3EDAA1D-0467-4670-9541-5FD71BE36F6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9958DA6-3B0C-46BB-B760-C6F560B83F4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D418666E-67FF-4E51-9392-37E9E2BB3B8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6386508-51D6-450D-BDB3-5AD646E9EAB5}"/>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738998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D8C12779-5390-4FC9-A1B8-72C0C3A1DEF7}" type="slidenum">
              <a:rPr lang="en-US" altLang="zh-CN" sz="1400">
                <a:latin typeface="Times New Roman" panose="02020603050405020304" pitchFamily="18" charset="0"/>
              </a:rPr>
              <a:pPr algn="r"/>
              <a:t>44</a:t>
            </a:fld>
            <a:endParaRPr lang="zh-CN" altLang="en-US" sz="1400">
              <a:latin typeface="Times New Roman" panose="02020603050405020304" pitchFamily="18" charset="0"/>
            </a:endParaRPr>
          </a:p>
        </p:txBody>
      </p:sp>
      <p:sp>
        <p:nvSpPr>
          <p:cNvPr id="29698" name="Rectangle 2"/>
          <p:cNvSpPr>
            <a:spLocks noGrp="1" noChangeArrowheads="1"/>
          </p:cNvSpPr>
          <p:nvPr>
            <p:ph type="title" idx="4294967295"/>
          </p:nvPr>
        </p:nvSpPr>
        <p:spPr>
          <a:xfrm>
            <a:off x="794" y="94043"/>
            <a:ext cx="9144000" cy="897232"/>
          </a:xfrm>
        </p:spPr>
        <p:txBody>
          <a:bodyPr>
            <a:normAutofit/>
          </a:bodyPr>
          <a:lstStyle/>
          <a:p>
            <a:pPr algn="ctr" eaLnBrk="1" hangingPunct="1"/>
            <a:r>
              <a:rPr lang="en-US" altLang="zh-CN" sz="3800" b="1" dirty="0"/>
              <a:t>Check Points</a:t>
            </a:r>
          </a:p>
        </p:txBody>
      </p:sp>
      <p:sp>
        <p:nvSpPr>
          <p:cNvPr id="7" name="Rectangle 3">
            <a:extLst>
              <a:ext uri="{FF2B5EF4-FFF2-40B4-BE49-F238E27FC236}">
                <a16:creationId xmlns:a16="http://schemas.microsoft.com/office/drawing/2014/main" id="{F5698898-DCEC-4500-994C-870066E32AC1}"/>
              </a:ext>
            </a:extLst>
          </p:cNvPr>
          <p:cNvSpPr txBox="1">
            <a:spLocks noChangeArrowheads="1"/>
          </p:cNvSpPr>
          <p:nvPr/>
        </p:nvSpPr>
        <p:spPr>
          <a:xfrm>
            <a:off x="497681" y="927775"/>
            <a:ext cx="8647113" cy="5404338"/>
          </a:xfrm>
          <a:prstGeom prst="rect">
            <a:avLst/>
          </a:prstGeom>
        </p:spPr>
        <p:txBody>
          <a:bodyPr vert="horz" lIns="91440" tIns="45720" rIns="91440" bIns="45720" rtlCol="0">
            <a:no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lnSpc>
                <a:spcPct val="150000"/>
              </a:lnSpc>
              <a:buFont typeface="+mj-ea"/>
              <a:buAutoNum type="circleNumDbPlain"/>
            </a:pPr>
            <a:r>
              <a:rPr lang="en-US" altLang="zh-CN" sz="2600" dirty="0"/>
              <a:t>What is Segmentation?</a:t>
            </a:r>
          </a:p>
          <a:p>
            <a:pPr marL="514350" indent="-514350">
              <a:lnSpc>
                <a:spcPct val="150000"/>
              </a:lnSpc>
              <a:buFont typeface="+mj-ea"/>
              <a:buAutoNum type="circleNumDbPlain"/>
            </a:pPr>
            <a:r>
              <a:rPr lang="en-US" altLang="zh-CN" sz="2600" dirty="0"/>
              <a:t>What are the two kinds of IO devices? What are the two components of IO devices.</a:t>
            </a:r>
          </a:p>
          <a:p>
            <a:pPr marL="514350" indent="-514350">
              <a:lnSpc>
                <a:spcPct val="150000"/>
              </a:lnSpc>
              <a:buFont typeface="+mj-ea"/>
              <a:buAutoNum type="circleNumDbPlain"/>
            </a:pPr>
            <a:r>
              <a:rPr lang="en-US" altLang="zh-CN" sz="2600" dirty="0"/>
              <a:t>What is programmed IO</a:t>
            </a:r>
            <a:r>
              <a:rPr lang="zh-CN" altLang="en-US" sz="2600" dirty="0"/>
              <a:t>、</a:t>
            </a:r>
            <a:r>
              <a:rPr lang="en-US" altLang="zh-CN" sz="2600" dirty="0"/>
              <a:t> Interrupt-Driven IO</a:t>
            </a:r>
            <a:r>
              <a:rPr lang="zh-CN" altLang="en-US" sz="2600" dirty="0"/>
              <a:t>、</a:t>
            </a:r>
            <a:r>
              <a:rPr lang="en-US" altLang="zh-CN" sz="2600" dirty="0"/>
              <a:t>DMA?</a:t>
            </a:r>
          </a:p>
          <a:p>
            <a:pPr marL="514350" indent="-514350">
              <a:lnSpc>
                <a:spcPct val="150000"/>
              </a:lnSpc>
              <a:buFont typeface="+mj-ea"/>
              <a:buAutoNum type="circleNumDbPlain"/>
            </a:pPr>
            <a:r>
              <a:rPr lang="en-US" altLang="zh-CN" sz="2600" dirty="0"/>
              <a:t>What are the five layers of the IO software system</a:t>
            </a:r>
          </a:p>
          <a:p>
            <a:pPr marL="514350" indent="-514350">
              <a:lnSpc>
                <a:spcPct val="150000"/>
              </a:lnSpc>
              <a:buFont typeface="+mj-ea"/>
              <a:buAutoNum type="circleNumDbPlain"/>
            </a:pPr>
            <a:r>
              <a:rPr lang="en-US" altLang="zh-CN" sz="2600" dirty="0"/>
              <a:t>What are the difference between driver and interrupt handler?</a:t>
            </a:r>
          </a:p>
        </p:txBody>
      </p:sp>
    </p:spTree>
    <p:extLst>
      <p:ext uri="{BB962C8B-B14F-4D97-AF65-F5344CB8AC3E}">
        <p14:creationId xmlns:p14="http://schemas.microsoft.com/office/powerpoint/2010/main" val="163766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BEDF4B24-E830-48A3-B69C-D005758E43FE}" type="slidenum">
              <a:rPr lang="zh-CN" altLang="en-US" sz="1400">
                <a:ea typeface="宋体" panose="02010600030101010101" pitchFamily="2" charset="-122"/>
              </a:rPr>
              <a:pPr algn="r" eaLnBrk="1" hangingPunct="1"/>
              <a:t>5</a:t>
            </a:fld>
            <a:endParaRPr lang="en-US" sz="1400">
              <a:ea typeface="宋体" panose="02010600030101010101" pitchFamily="2" charset="-122"/>
            </a:endParaRPr>
          </a:p>
        </p:txBody>
      </p:sp>
      <p:pic>
        <p:nvPicPr>
          <p:cNvPr id="8" name="图片 7">
            <a:extLst>
              <a:ext uri="{FF2B5EF4-FFF2-40B4-BE49-F238E27FC236}">
                <a16:creationId xmlns:a16="http://schemas.microsoft.com/office/drawing/2014/main" id="{60304958-15BB-4DE5-A94E-DBD0387A10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55353"/>
            <a:ext cx="9145588" cy="682630"/>
          </a:xfrm>
          <a:prstGeom prst="rect">
            <a:avLst/>
          </a:prstGeom>
          <a:ln w="25400">
            <a:solidFill>
              <a:schemeClr val="accent1"/>
            </a:solidFill>
          </a:ln>
        </p:spPr>
      </p:pic>
      <p:sp>
        <p:nvSpPr>
          <p:cNvPr id="2" name="文本框 1">
            <a:extLst>
              <a:ext uri="{FF2B5EF4-FFF2-40B4-BE49-F238E27FC236}">
                <a16:creationId xmlns:a16="http://schemas.microsoft.com/office/drawing/2014/main" id="{C399353B-A0F9-4DA4-9B0C-FA394C95515D}"/>
              </a:ext>
            </a:extLst>
          </p:cNvPr>
          <p:cNvSpPr txBox="1"/>
          <p:nvPr/>
        </p:nvSpPr>
        <p:spPr>
          <a:xfrm>
            <a:off x="453358" y="1982481"/>
            <a:ext cx="8183436" cy="369332"/>
          </a:xfrm>
          <a:prstGeom prst="rect">
            <a:avLst/>
          </a:prstGeom>
          <a:noFill/>
        </p:spPr>
        <p:txBody>
          <a:bodyPr wrap="square" rtlCol="0">
            <a:spAutoFit/>
          </a:bodyPr>
          <a:lstStyle/>
          <a:p>
            <a:r>
              <a:rPr lang="en-US" altLang="zh-CN" dirty="0"/>
              <a:t>Answer:  (k*1 + n)/k = 1 + n/k</a:t>
            </a:r>
            <a:endParaRPr lang="zh-CN" altLang="en-US" dirty="0"/>
          </a:p>
        </p:txBody>
      </p:sp>
    </p:spTree>
    <p:extLst>
      <p:ext uri="{BB962C8B-B14F-4D97-AF65-F5344CB8AC3E}">
        <p14:creationId xmlns:p14="http://schemas.microsoft.com/office/powerpoint/2010/main" val="34624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EF96E4E4-057C-4C4A-BBF1-55115D4FA096}" type="slidenum">
              <a:rPr lang="zh-CN" altLang="en-US" sz="1400">
                <a:ea typeface="宋体" panose="02010600030101010101" pitchFamily="2" charset="-122"/>
              </a:rPr>
              <a:pPr algn="r" eaLnBrk="1" hangingPunct="1"/>
              <a:t>6</a:t>
            </a:fld>
            <a:endParaRPr lang="en-US" sz="1400">
              <a:ea typeface="宋体" panose="02010600030101010101" pitchFamily="2" charset="-122"/>
            </a:endParaRPr>
          </a:p>
        </p:txBody>
      </p:sp>
      <p:sp>
        <p:nvSpPr>
          <p:cNvPr id="52227" name="Rectangle 2"/>
          <p:cNvSpPr>
            <a:spLocks noGrp="1" noChangeArrowheads="1"/>
          </p:cNvSpPr>
          <p:nvPr>
            <p:ph type="title" idx="4294967295"/>
          </p:nvPr>
        </p:nvSpPr>
        <p:spPr>
          <a:xfrm>
            <a:off x="604044" y="0"/>
            <a:ext cx="7772400" cy="1143000"/>
          </a:xfrm>
        </p:spPr>
        <p:txBody>
          <a:bodyPr>
            <a:normAutofit/>
          </a:bodyPr>
          <a:lstStyle/>
          <a:p>
            <a:pPr algn="ctr" eaLnBrk="1" hangingPunct="1"/>
            <a:r>
              <a:rPr lang="en-US" altLang="zh-CN" sz="3800" b="1" dirty="0">
                <a:ea typeface="宋体" panose="02010600030101010101" pitchFamily="2" charset="-122"/>
              </a:rPr>
              <a:t>Segmentation</a:t>
            </a:r>
          </a:p>
        </p:txBody>
      </p:sp>
      <p:sp>
        <p:nvSpPr>
          <p:cNvPr id="2" name="椭圆 1"/>
          <p:cNvSpPr/>
          <p:nvPr/>
        </p:nvSpPr>
        <p:spPr>
          <a:xfrm>
            <a:off x="2822682" y="1650863"/>
            <a:ext cx="1409271" cy="1154098"/>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Main function </a:t>
            </a:r>
            <a:endParaRPr lang="zh-CN" altLang="en-US" dirty="0">
              <a:latin typeface="Times New Roman" panose="02020603050405020304" pitchFamily="18" charset="0"/>
              <a:cs typeface="Times New Roman" panose="02020603050405020304" pitchFamily="18" charset="0"/>
            </a:endParaRPr>
          </a:p>
        </p:txBody>
      </p:sp>
      <p:sp>
        <p:nvSpPr>
          <p:cNvPr id="4" name="等腰三角形 3"/>
          <p:cNvSpPr/>
          <p:nvPr/>
        </p:nvSpPr>
        <p:spPr>
          <a:xfrm>
            <a:off x="3527317" y="2702867"/>
            <a:ext cx="2305603" cy="9144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Function1</a:t>
            </a:r>
            <a:endParaRPr lang="zh-CN" altLang="en-US" dirty="0">
              <a:latin typeface="Times New Roman" panose="02020603050405020304" pitchFamily="18" charset="0"/>
              <a:cs typeface="Times New Roman" panose="02020603050405020304" pitchFamily="18" charset="0"/>
            </a:endParaRPr>
          </a:p>
        </p:txBody>
      </p:sp>
      <p:sp>
        <p:nvSpPr>
          <p:cNvPr id="5" name="矩形: 圆角 4"/>
          <p:cNvSpPr/>
          <p:nvPr/>
        </p:nvSpPr>
        <p:spPr>
          <a:xfrm>
            <a:off x="3075434" y="4041155"/>
            <a:ext cx="1464815" cy="43500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Symbol table</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604044" y="5004468"/>
            <a:ext cx="7986709" cy="707886"/>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Programmer doesn’t know how large these will be, or how they will grow, and doesn’t want to manage where they go in virtual memory.</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4E9A6994-8843-4B7B-ADFD-BF50F63C7670}"/>
              </a:ext>
            </a:extLst>
          </p:cNvPr>
          <p:cNvSpPr txBox="1"/>
          <p:nvPr/>
        </p:nvSpPr>
        <p:spPr>
          <a:xfrm>
            <a:off x="443703" y="995610"/>
            <a:ext cx="8492863" cy="40011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000" b="1" dirty="0">
                <a:latin typeface="Times New Roman" panose="02020603050405020304" pitchFamily="18" charset="0"/>
                <a:cs typeface="Times New Roman" panose="02020603050405020304" pitchFamily="18" charset="0"/>
              </a:rPr>
              <a:t>Programmer’s view memory is not usually as a single linear address space:</a:t>
            </a:r>
            <a:endParaRPr lang="zh-CN" altLang="en-US" sz="2000" b="1" dirty="0">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E3EE841A-2643-4069-831D-6951A3718834}"/>
              </a:ext>
            </a:extLst>
          </p:cNvPr>
          <p:cNvSpPr/>
          <p:nvPr/>
        </p:nvSpPr>
        <p:spPr>
          <a:xfrm>
            <a:off x="2277908" y="1533441"/>
            <a:ext cx="4098616" cy="31599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185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EF96E4E4-057C-4C4A-BBF1-55115D4FA096}" type="slidenum">
              <a:rPr lang="zh-CN" altLang="en-US" sz="1400">
                <a:ea typeface="宋体" panose="02010600030101010101" pitchFamily="2" charset="-122"/>
              </a:rPr>
              <a:pPr algn="r" eaLnBrk="1" hangingPunct="1"/>
              <a:t>7</a:t>
            </a:fld>
            <a:endParaRPr lang="en-US" sz="1400">
              <a:ea typeface="宋体" panose="02010600030101010101" pitchFamily="2" charset="-122"/>
            </a:endParaRPr>
          </a:p>
        </p:txBody>
      </p:sp>
      <p:sp>
        <p:nvSpPr>
          <p:cNvPr id="52227" name="Rectangle 2"/>
          <p:cNvSpPr>
            <a:spLocks noGrp="1" noChangeArrowheads="1"/>
          </p:cNvSpPr>
          <p:nvPr>
            <p:ph type="title" idx="4294967295"/>
          </p:nvPr>
        </p:nvSpPr>
        <p:spPr>
          <a:xfrm>
            <a:off x="0" y="0"/>
            <a:ext cx="9145588" cy="1143000"/>
          </a:xfrm>
        </p:spPr>
        <p:txBody>
          <a:bodyPr>
            <a:normAutofit/>
          </a:bodyPr>
          <a:lstStyle/>
          <a:p>
            <a:pPr algn="ctr"/>
            <a:r>
              <a:rPr lang="en-US" altLang="zh-CN" sz="3400" b="1" dirty="0"/>
              <a:t>Compiler with One-dimensional Address Space</a:t>
            </a:r>
            <a:endParaRPr lang="en-US" altLang="zh-CN" sz="3400" b="1" dirty="0">
              <a:ea typeface="宋体" panose="02010600030101010101" pitchFamily="2" charset="-122"/>
            </a:endParaRPr>
          </a:p>
        </p:txBody>
      </p:sp>
      <p:pic>
        <p:nvPicPr>
          <p:cNvPr id="7" name="图片 6">
            <a:extLst>
              <a:ext uri="{FF2B5EF4-FFF2-40B4-BE49-F238E27FC236}">
                <a16:creationId xmlns:a16="http://schemas.microsoft.com/office/drawing/2014/main" id="{1F8D794C-01D8-49E7-81FF-66590CEE04C2}"/>
              </a:ext>
            </a:extLst>
          </p:cNvPr>
          <p:cNvPicPr>
            <a:picLocks noChangeAspect="1"/>
          </p:cNvPicPr>
          <p:nvPr/>
        </p:nvPicPr>
        <p:blipFill rotWithShape="1">
          <a:blip r:embed="rId2">
            <a:extLst>
              <a:ext uri="{28A0092B-C50C-407E-A947-70E740481C1C}">
                <a14:useLocalDpi xmlns:a14="http://schemas.microsoft.com/office/drawing/2010/main" val="0"/>
              </a:ext>
            </a:extLst>
          </a:blip>
          <a:srcRect b="11987"/>
          <a:stretch/>
        </p:blipFill>
        <p:spPr>
          <a:xfrm>
            <a:off x="949819" y="1019839"/>
            <a:ext cx="6935869" cy="4596034"/>
          </a:xfrm>
          <a:prstGeom prst="rect">
            <a:avLst/>
          </a:prstGeom>
        </p:spPr>
      </p:pic>
    </p:spTree>
    <p:extLst>
      <p:ext uri="{BB962C8B-B14F-4D97-AF65-F5344CB8AC3E}">
        <p14:creationId xmlns:p14="http://schemas.microsoft.com/office/powerpoint/2010/main" val="2708137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EF96E4E4-057C-4C4A-BBF1-55115D4FA096}" type="slidenum">
              <a:rPr lang="zh-CN" altLang="en-US" sz="1400">
                <a:ea typeface="宋体" panose="02010600030101010101" pitchFamily="2" charset="-122"/>
              </a:rPr>
              <a:pPr algn="r" eaLnBrk="1" hangingPunct="1"/>
              <a:t>8</a:t>
            </a:fld>
            <a:endParaRPr lang="en-US" sz="1400">
              <a:ea typeface="宋体" panose="02010600030101010101" pitchFamily="2" charset="-122"/>
            </a:endParaRPr>
          </a:p>
        </p:txBody>
      </p:sp>
      <p:sp>
        <p:nvSpPr>
          <p:cNvPr id="52227" name="Rectangle 2"/>
          <p:cNvSpPr>
            <a:spLocks noGrp="1" noChangeArrowheads="1"/>
          </p:cNvSpPr>
          <p:nvPr>
            <p:ph type="title" idx="4294967295"/>
          </p:nvPr>
        </p:nvSpPr>
        <p:spPr>
          <a:xfrm>
            <a:off x="0" y="0"/>
            <a:ext cx="9145588" cy="1143000"/>
          </a:xfrm>
        </p:spPr>
        <p:txBody>
          <a:bodyPr>
            <a:normAutofit/>
          </a:bodyPr>
          <a:lstStyle/>
          <a:p>
            <a:pPr algn="ctr"/>
            <a:r>
              <a:rPr lang="en-US" altLang="zh-CN" sz="3400" b="1" dirty="0"/>
              <a:t>Compiler with Segmentation</a:t>
            </a:r>
            <a:endParaRPr lang="en-US" altLang="zh-CN" sz="3400" b="1" dirty="0">
              <a:ea typeface="宋体" panose="02010600030101010101" pitchFamily="2" charset="-122"/>
            </a:endParaRPr>
          </a:p>
        </p:txBody>
      </p:sp>
      <p:pic>
        <p:nvPicPr>
          <p:cNvPr id="3" name="图片 2">
            <a:extLst>
              <a:ext uri="{FF2B5EF4-FFF2-40B4-BE49-F238E27FC236}">
                <a16:creationId xmlns:a16="http://schemas.microsoft.com/office/drawing/2014/main" id="{135C3FBC-0556-4A12-83D6-38A4AF600908}"/>
              </a:ext>
            </a:extLst>
          </p:cNvPr>
          <p:cNvPicPr>
            <a:picLocks noChangeAspect="1"/>
          </p:cNvPicPr>
          <p:nvPr/>
        </p:nvPicPr>
        <p:blipFill rotWithShape="1">
          <a:blip r:embed="rId2">
            <a:extLst>
              <a:ext uri="{28A0092B-C50C-407E-A947-70E740481C1C}">
                <a14:useLocalDpi xmlns:a14="http://schemas.microsoft.com/office/drawing/2010/main" val="0"/>
              </a:ext>
            </a:extLst>
          </a:blip>
          <a:srcRect b="14943"/>
          <a:stretch/>
        </p:blipFill>
        <p:spPr>
          <a:xfrm>
            <a:off x="681129" y="1255868"/>
            <a:ext cx="7783329" cy="3927081"/>
          </a:xfrm>
          <a:prstGeom prst="rect">
            <a:avLst/>
          </a:prstGeom>
        </p:spPr>
      </p:pic>
      <p:sp>
        <p:nvSpPr>
          <p:cNvPr id="4" name="矩形 3">
            <a:extLst>
              <a:ext uri="{FF2B5EF4-FFF2-40B4-BE49-F238E27FC236}">
                <a16:creationId xmlns:a16="http://schemas.microsoft.com/office/drawing/2014/main" id="{1AF56991-ECC3-408D-99F7-38810DE1C828}"/>
              </a:ext>
            </a:extLst>
          </p:cNvPr>
          <p:cNvSpPr/>
          <p:nvPr/>
        </p:nvSpPr>
        <p:spPr>
          <a:xfrm>
            <a:off x="892845" y="5423268"/>
            <a:ext cx="7874875" cy="646331"/>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Segmentation maintains multiple separate virtual address spaces per process.  </a:t>
            </a:r>
          </a:p>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Allows each table to grow or shrink, independently.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623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3DEF9711-3FA8-4C69-A472-3D0A69D66AD3}" type="slidenum">
              <a:rPr lang="zh-CN" altLang="en-US" sz="1400">
                <a:ea typeface="宋体" panose="02010600030101010101" pitchFamily="2" charset="-122"/>
              </a:rPr>
              <a:pPr algn="r" eaLnBrk="1" hangingPunct="1"/>
              <a:t>9</a:t>
            </a:fld>
            <a:endParaRPr lang="en-US" sz="1400">
              <a:ea typeface="宋体" panose="02010600030101010101" pitchFamily="2" charset="-122"/>
            </a:endParaRPr>
          </a:p>
        </p:txBody>
      </p:sp>
      <p:sp>
        <p:nvSpPr>
          <p:cNvPr id="59395" name="Rectangle 2"/>
          <p:cNvSpPr>
            <a:spLocks noGrp="1" noChangeArrowheads="1"/>
          </p:cNvSpPr>
          <p:nvPr>
            <p:ph type="title" idx="4294967295"/>
          </p:nvPr>
        </p:nvSpPr>
        <p:spPr>
          <a:xfrm>
            <a:off x="748724" y="114274"/>
            <a:ext cx="7888070" cy="994336"/>
          </a:xfrm>
        </p:spPr>
        <p:txBody>
          <a:bodyPr>
            <a:normAutofit/>
          </a:bodyPr>
          <a:lstStyle/>
          <a:p>
            <a:pPr algn="ctr" eaLnBrk="1" hangingPunct="1"/>
            <a:r>
              <a:rPr lang="en-US" altLang="zh-CN" sz="3800" b="1" dirty="0">
                <a:ea typeface="宋体" panose="02010600030101010101" pitchFamily="2" charset="-122"/>
              </a:rPr>
              <a:t>Pure Segmentation</a:t>
            </a:r>
          </a:p>
        </p:txBody>
      </p:sp>
      <p:pic>
        <p:nvPicPr>
          <p:cNvPr id="59396" name="Picture 3"/>
          <p:cNvPicPr>
            <a:picLocks noChangeAspect="1" noChangeArrowheads="1"/>
          </p:cNvPicPr>
          <p:nvPr/>
        </p:nvPicPr>
        <p:blipFill>
          <a:blip r:embed="rId2">
            <a:extLst>
              <a:ext uri="{28A0092B-C50C-407E-A947-70E740481C1C}">
                <a14:useLocalDpi xmlns:a14="http://schemas.microsoft.com/office/drawing/2010/main" val="0"/>
              </a:ext>
            </a:extLst>
          </a:blip>
          <a:srcRect l="934" t="5009" r="1572" b="4826"/>
          <a:stretch>
            <a:fillRect/>
          </a:stretch>
        </p:blipFill>
        <p:spPr bwMode="auto">
          <a:xfrm>
            <a:off x="1113633" y="1530351"/>
            <a:ext cx="6797675" cy="47148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2241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0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1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2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36.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12568</TotalTime>
  <Words>1699</Words>
  <Application>Microsoft Office PowerPoint</Application>
  <PresentationFormat>自定义</PresentationFormat>
  <Paragraphs>265</Paragraphs>
  <Slides>44</Slides>
  <Notes>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44</vt:i4>
      </vt:variant>
    </vt:vector>
  </HeadingPairs>
  <TitlesOfParts>
    <vt:vector size="56" baseType="lpstr">
      <vt:lpstr>GeosansLight</vt:lpstr>
      <vt:lpstr>Microsoft Yahei</vt:lpstr>
      <vt:lpstr>Open Sans</vt:lpstr>
      <vt:lpstr>等线</vt:lpstr>
      <vt:lpstr>华文中宋</vt:lpstr>
      <vt:lpstr>宋体</vt:lpstr>
      <vt:lpstr>Arial</vt:lpstr>
      <vt:lpstr>Calibri</vt:lpstr>
      <vt:lpstr>FontAwesome</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Segmentation</vt:lpstr>
      <vt:lpstr>Compiler with One-dimensional Address Space</vt:lpstr>
      <vt:lpstr>Compiler with Segmentation</vt:lpstr>
      <vt:lpstr>Pure Segmentation</vt:lpstr>
      <vt:lpstr>Segmentation</vt:lpstr>
      <vt:lpstr>Segmentation with Paging (MULTICS)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I/O Device</vt:lpstr>
      <vt:lpstr>Principles of  I/O Hardware</vt:lpstr>
      <vt:lpstr>Device Controllers</vt:lpstr>
      <vt:lpstr>Device Controllers</vt:lpstr>
      <vt:lpstr>Memory-Mapped I/O</vt:lpstr>
      <vt:lpstr>Memory-Mapped I/O</vt:lpstr>
      <vt:lpstr>Programmed I/O</vt:lpstr>
      <vt:lpstr>PowerPoint 演示文稿</vt:lpstr>
      <vt:lpstr>Interrupt-Driven I/O</vt:lpstr>
      <vt:lpstr>Interrupt</vt:lpstr>
      <vt:lpstr>Interrupt Handlers</vt:lpstr>
      <vt:lpstr>I/O Using DMA</vt:lpstr>
      <vt:lpstr>Direct Memory Access (DMA)</vt:lpstr>
      <vt:lpstr>I/O Software Layers</vt:lpstr>
      <vt:lpstr>Device Drivers</vt:lpstr>
      <vt:lpstr>PowerPoint 演示文稿</vt:lpstr>
      <vt:lpstr>PowerPoint 演示文稿</vt:lpstr>
      <vt:lpstr>PowerPoint 演示文稿</vt:lpstr>
      <vt:lpstr>Check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jinghui</dc:creator>
  <cp:lastModifiedBy>82305</cp:lastModifiedBy>
  <cp:revision>1007</cp:revision>
  <cp:lastPrinted>2016-08-28T08:23:50Z</cp:lastPrinted>
  <dcterms:created xsi:type="dcterms:W3CDTF">2014-10-22T04:24:20Z</dcterms:created>
  <dcterms:modified xsi:type="dcterms:W3CDTF">2023-10-24T04:31:54Z</dcterms:modified>
</cp:coreProperties>
</file>